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77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498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571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01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15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26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776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935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2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258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4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59A8-58B6-46DE-8868-B3D8C848540B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08C69-D950-4397-9757-00B9F27DA0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1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3240360"/>
          </a:xfrm>
        </p:spPr>
        <p:txBody>
          <a:bodyPr>
            <a:noAutofit/>
          </a:bodyPr>
          <a:lstStyle/>
          <a:p>
            <a:r>
              <a:rPr kumimoji="1" lang="ja-JP" altLang="en-US" sz="8000" dirty="0" smtClean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パワーポイントの</a:t>
            </a:r>
            <a:r>
              <a:rPr kumimoji="1" lang="en-US" altLang="ja-JP" sz="8000" dirty="0" smtClean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sz="8000" dirty="0" smtClean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8000" dirty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endParaRPr kumimoji="1" lang="ja-JP" altLang="en-US" sz="8000" dirty="0">
              <a:solidFill>
                <a:schemeClr val="accent6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42220" y="3933056"/>
            <a:ext cx="7776864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1.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[</a:t>
            </a:r>
            <a:r>
              <a:rPr lang="ja-JP" altLang="en-US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]</a:t>
            </a:r>
            <a:r>
              <a:rPr lang="ja-JP" altLang="en-US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タブをクリック</a:t>
            </a:r>
            <a:endParaRPr lang="en-US" altLang="ja-JP" sz="2000" dirty="0" smtClean="0">
              <a:solidFill>
                <a:schemeClr val="tx2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.[</a:t>
            </a:r>
            <a:r>
              <a:rPr lang="ja-JP" altLang="en-US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]</a:t>
            </a:r>
            <a:r>
              <a:rPr lang="ja-JP" altLang="en-US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の効果</a:t>
            </a:r>
            <a:endParaRPr lang="en-US" altLang="ja-JP" sz="2000" dirty="0" smtClean="0">
              <a:solidFill>
                <a:schemeClr val="tx2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（１）開始　　（２）強調　　（３）終了　　の項目がある。</a:t>
            </a:r>
            <a:endParaRPr lang="en-US" altLang="ja-JP" sz="2000" dirty="0" smtClean="0">
              <a:solidFill>
                <a:schemeClr val="tx2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2000" dirty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000" dirty="0" smtClean="0">
                <a:solidFill>
                  <a:schemeClr val="tx2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各項目ではいろいろな「効果のオプションが用意されている。</a:t>
            </a:r>
            <a:endParaRPr lang="en-US" altLang="ja-JP" sz="2000" dirty="0" smtClean="0">
              <a:solidFill>
                <a:schemeClr val="tx2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sz="2000" dirty="0">
              <a:solidFill>
                <a:schemeClr val="tx2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20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「パワーポイントアニメーション」を選択、いろいろな効果を確認。</a:t>
            </a:r>
            <a:endParaRPr lang="en-US" altLang="ja-JP" sz="2000" dirty="0" smtClean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290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79984" y="1505671"/>
            <a:ext cx="272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⑬バウンド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終了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448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1619672" y="601524"/>
            <a:ext cx="6048672" cy="181588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「画面切り替え」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endParaRPr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画面の切り替えもアニメーションと</a:t>
            </a:r>
            <a:endParaRPr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同じ方法で作業する事が出来る</a:t>
            </a:r>
            <a:endParaRPr lang="en-US" altLang="ja-JP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7764" y="3212976"/>
            <a:ext cx="44284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座間市</a:t>
            </a:r>
            <a:endParaRPr kumimoji="1" lang="ja-JP" altLang="en-US" sz="9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794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1619672" y="601524"/>
            <a:ext cx="6048672" cy="181588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「画面切り替え」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endParaRPr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画面の切り替えもアニメーションと</a:t>
            </a:r>
            <a:endParaRPr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同じ方法で作業する事が出来る</a:t>
            </a:r>
            <a:endParaRPr lang="en-US" altLang="ja-JP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63788" y="3212976"/>
            <a:ext cx="4068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横浜市</a:t>
            </a:r>
            <a:endParaRPr kumimoji="1" lang="ja-JP" altLang="en-US" sz="9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51920" y="5651956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kumimoji="1" lang="ja-JP" altLang="en-US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ランダムストライプ」オプション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の画面切り替え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967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1619672" y="601524"/>
            <a:ext cx="6048672" cy="181588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「画面切り替え」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endParaRPr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画面の切り替えもアニメーションと</a:t>
            </a:r>
            <a:endParaRPr lang="en-US" altLang="ja-JP" sz="2800" dirty="0" smtClean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同じ方法で作業する事が出来る</a:t>
            </a:r>
            <a:endParaRPr lang="en-US" altLang="ja-JP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19772" y="3212976"/>
            <a:ext cx="43564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厚木市</a:t>
            </a:r>
            <a:endParaRPr kumimoji="1" lang="ja-JP" altLang="en-US" sz="9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32040" y="565195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「出現」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での画面切り替え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047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63888" y="150567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フェード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①アピール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1497287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③スライドイン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6620" y="418282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⑥ワイプ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3888" y="4165281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⑤スプリット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3622" y="416158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④フロートイン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04248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9599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05690" y="515719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59932" y="513076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04248" y="5097687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「開始」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57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63888" y="150567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⑧ホイール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⑦図形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1497287"/>
            <a:ext cx="244827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⑨ランダムスト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6620" y="418282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⑫</a:t>
            </a:r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ターン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3888" y="4165281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⑪</a:t>
            </a:r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ズーム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3622" y="4161583"/>
            <a:ext cx="240625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⑩グローとターン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04248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9599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05690" y="515719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59932" y="513076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04248" y="5097687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「開始」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54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⑬バウンド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「開始」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323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63888" y="150567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②カラーパルス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パルス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1497287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③シーソー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6620" y="418282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⑥薄く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3888" y="4165281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⑤拡大</a:t>
            </a:r>
            <a:r>
              <a:rPr kumimoji="1" lang="en-US" altLang="ja-JP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/</a:t>
            </a:r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収縮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3622" y="416158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④スピン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04248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9599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05690" y="515719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59932" y="513076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04248" y="5097687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強調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192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63888" y="150567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⑧明るく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⑦暗く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1497287"/>
            <a:ext cx="1944216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⑨透過性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6620" y="418282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⑫線の色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3888" y="4165281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⑪補色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3622" y="4161583"/>
            <a:ext cx="240625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⑩オブジェクト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04248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9599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05690" y="515719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59932" y="513076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04248" y="5097687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強調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913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79984" y="1505671"/>
            <a:ext cx="272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⑬塗りつぶしの色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強調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68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63888" y="150567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②フェード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クリア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1497287"/>
            <a:ext cx="244827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③スライドアウト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6620" y="418282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⑥ワイブ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3888" y="4165281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⑤スプリット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3622" y="4161583"/>
            <a:ext cx="233424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④フロートアウト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04248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9599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05690" y="515719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59932" y="513076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04248" y="5097687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終了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092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63888" y="150567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⑧ホイール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9984" y="1505671"/>
            <a:ext cx="1935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⑦図形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0192" y="1497287"/>
            <a:ext cx="237626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⑨ランダムスト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26620" y="4182823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⑫ターン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3888" y="4165281"/>
            <a:ext cx="208823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⑪ズーム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3622" y="4161583"/>
            <a:ext cx="240625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⑩縮小および</a:t>
            </a:r>
            <a:r>
              <a:rPr lang="en-US" altLang="ja-JP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2596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804248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959932" y="2361383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05690" y="515719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59932" y="5130762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04248" y="5097687"/>
            <a:ext cx="1080120" cy="1008112"/>
          </a:xfrm>
          <a:prstGeom prst="rect">
            <a:avLst/>
          </a:prstGeom>
          <a:solidFill>
            <a:schemeClr val="accent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601524"/>
            <a:ext cx="4536504" cy="52322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アニメーション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終了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の確認</a:t>
            </a:r>
            <a:endParaRPr kumimoji="1" lang="ja-JP" altLang="en-US" sz="28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478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235</Words>
  <Application>Microsoft Office PowerPoint</Application>
  <PresentationFormat>画面に合わせる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パワーポイントの アニメーション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パワーポイントの アニメーション</dc:title>
  <dc:creator>Yasuo</dc:creator>
  <cp:lastModifiedBy>Yasuo</cp:lastModifiedBy>
  <cp:revision>18</cp:revision>
  <dcterms:created xsi:type="dcterms:W3CDTF">2017-02-28T07:47:10Z</dcterms:created>
  <dcterms:modified xsi:type="dcterms:W3CDTF">2017-03-06T02:59:29Z</dcterms:modified>
</cp:coreProperties>
</file>