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5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58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DCE8B-4C44-4042-B634-1CB193637D88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ED933-2B5D-419C-A469-3932B27BC4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977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756-E34D-491B-B3C7-D609402D7779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170AA-A43A-4821-82BF-66909596CB37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FD9A4-CB19-42CD-9920-482E2000D9D1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CB1A-22AB-4848-A01E-CF9B9A05B652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8210F-82C6-4541-98CC-84EA7BDEFAD3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5B4-E4C1-4EE3-8AA5-9AA58BFA011D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6A16-A93C-495E-94C9-EC9FB1B7D7AA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07C7-7CFA-4811-B47A-39008B1F17E4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6D75-248C-400E-9045-244F9AA2A69D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7E18-81CE-430E-91F7-569CA789A388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B60B-5AB0-415D-94A6-D39B40C4FE18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4BD315-65EE-4A2F-BAE7-E46E414FC73D}" type="datetime1">
              <a:rPr lang="en-US" altLang="ja-JP" smtClean="0"/>
              <a:t>3/27/2017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117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レーム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フレーム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仲間と入りたくなるフィットネスジム</dc:title>
  <dc:creator>株式会社インプレス</dc:creator>
  <cp:lastModifiedBy>Yasuo</cp:lastModifiedBy>
  <cp:revision>3</cp:revision>
  <dcterms:created xsi:type="dcterms:W3CDTF">2016-12-15T05:37:59Z</dcterms:created>
  <dcterms:modified xsi:type="dcterms:W3CDTF">2017-03-27T06:49:49Z</dcterms:modified>
</cp:coreProperties>
</file>