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A2DC1-2C00-4873-BC3B-FEB4DA4602A4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E7609-9EAB-4594-AE17-6D3C0D5F92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847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E7609-9EAB-4594-AE17-6D3C0D5F92E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3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10BEC0F-3C1A-4C30-98BC-6460A05C552B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271C714-4294-4211-B7CF-AC5A1966C4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780108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パソコンサポート</a:t>
            </a:r>
            <a:r>
              <a:rPr kumimoji="1" lang="en-US" altLang="ja-JP" dirty="0" smtClean="0"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kumimoji="1" lang="en-US" altLang="ja-JP" dirty="0" smtClean="0"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kumimoji="1" lang="ja-JP" altLang="en-US" dirty="0" smtClean="0"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クラブの活動紹介</a:t>
            </a:r>
            <a:endParaRPr kumimoji="1" lang="ja-JP" altLang="en-US" dirty="0">
              <a:solidFill>
                <a:srgbClr val="FFC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座間市パソコンサポートクラブではボラン</a:t>
            </a:r>
            <a:r>
              <a:rPr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ティア団体として</a:t>
            </a:r>
            <a:endParaRPr lang="en-US" altLang="ja-JP" dirty="0" smtClean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大きく分けて２つの活動を行っています。</a:t>
            </a:r>
            <a:endParaRPr kumimoji="1" lang="en-US" altLang="ja-JP" dirty="0" smtClean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r>
              <a:rPr lang="ja-JP" altLang="en-US" dirty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活動</a:t>
            </a:r>
            <a:r>
              <a:rPr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</a:t>
            </a:r>
            <a:r>
              <a:rPr lang="ja-JP" altLang="en-US" dirty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内容</a:t>
            </a:r>
            <a:r>
              <a:rPr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を簡単にご紹介致します。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351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half" idx="2"/>
          </p:nvPr>
        </p:nvSpPr>
        <p:spPr>
          <a:xfrm>
            <a:off x="467544" y="3717032"/>
            <a:ext cx="3799656" cy="1800200"/>
          </a:xfrm>
        </p:spPr>
        <p:txBody>
          <a:bodyPr>
            <a:normAutofit fontScale="92500" lnSpcReduction="10000"/>
          </a:bodyPr>
          <a:lstStyle/>
          <a:p>
            <a:endParaRPr kumimoji="1"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５月　「パワーポイント」講座</a:t>
            </a:r>
            <a:endParaRPr kumimoji="1"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８月　「</a:t>
            </a:r>
            <a:r>
              <a:rPr kumimoji="1" lang="ja-JP" altLang="en-US" sz="19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ほんとう</a:t>
            </a:r>
            <a:r>
              <a:rPr kumimoji="1"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にはじめての</a:t>
            </a:r>
            <a:endParaRPr kumimoji="1"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　パソコン」講座</a:t>
            </a:r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１月　「ワード・エクセル」講座</a:t>
            </a:r>
            <a:endParaRPr kumimoji="1"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23528" y="1844824"/>
            <a:ext cx="3888432" cy="604656"/>
          </a:xfrm>
        </p:spPr>
        <p:txBody>
          <a:bodyPr/>
          <a:lstStyle/>
          <a:p>
            <a:r>
              <a:rPr kumimoji="1" lang="en-US" altLang="ja-JP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1.</a:t>
            </a:r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パソコン講座の開催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4" y="2960077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年間３回のパソコン講座を開催</a:t>
            </a:r>
            <a:endParaRPr kumimoji="1" lang="en-US" altLang="ja-JP" dirty="0" smtClean="0">
              <a:solidFill>
                <a:schemeClr val="tx2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しています。</a:t>
            </a:r>
            <a:endParaRPr kumimoji="1" lang="ja-JP" altLang="en-US" dirty="0">
              <a:solidFill>
                <a:schemeClr val="tx2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4008" y="170080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5">
                    <a:lumMod val="75000"/>
                  </a:schemeClr>
                </a:solidFill>
              </a:rPr>
              <a:t>講座風景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162" y="2238876"/>
            <a:ext cx="3905250" cy="2928937"/>
          </a:xfrm>
        </p:spPr>
      </p:pic>
    </p:spTree>
    <p:extLst>
      <p:ext uri="{BB962C8B-B14F-4D97-AF65-F5344CB8AC3E}">
        <p14:creationId xmlns:p14="http://schemas.microsoft.com/office/powerpoint/2010/main" val="1432364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half" idx="2"/>
          </p:nvPr>
        </p:nvSpPr>
        <p:spPr>
          <a:xfrm>
            <a:off x="467544" y="2780928"/>
            <a:ext cx="3799656" cy="1152128"/>
          </a:xfrm>
        </p:spPr>
        <p:txBody>
          <a:bodyPr/>
          <a:lstStyle/>
          <a:p>
            <a:r>
              <a:rPr kumimoji="1"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毎月２回のパソコン相談会を開催</a:t>
            </a:r>
            <a:endParaRPr kumimoji="1" lang="en-US" altLang="ja-JP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パソコンに関するいろいろな相談を</a:t>
            </a:r>
            <a:endParaRPr lang="en-US" altLang="ja-JP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お受けしています。</a:t>
            </a:r>
            <a:endParaRPr lang="en-US" altLang="ja-JP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1520" y="1844824"/>
            <a:ext cx="3943672" cy="604656"/>
          </a:xfrm>
        </p:spPr>
        <p:txBody>
          <a:bodyPr/>
          <a:lstStyle/>
          <a:p>
            <a:r>
              <a:rPr kumimoji="1" lang="en-US" altLang="ja-JP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2.</a:t>
            </a:r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パソコン相談会の開催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6006" y="4123394"/>
            <a:ext cx="39239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[</a:t>
            </a:r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毎月の開催日時</a:t>
            </a:r>
            <a:r>
              <a:rPr kumimoji="1" lang="en-US" altLang="ja-JP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]</a:t>
            </a:r>
          </a:p>
          <a:p>
            <a:endParaRPr lang="en-US" altLang="ja-JP" dirty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毎月第１木曜日　午後１時３０分～</a:t>
            </a:r>
            <a:endParaRPr kumimoji="1" lang="en-US" altLang="ja-JP" dirty="0" smtClean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dirty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　午後３時３０分</a:t>
            </a:r>
            <a:endParaRPr lang="en-US" altLang="ja-JP" dirty="0" smtClean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endParaRPr kumimoji="1" lang="en-US" altLang="ja-JP" dirty="0" smtClean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毎月第３水曜日　午後１時３０分～</a:t>
            </a:r>
            <a:endParaRPr kumimoji="1" lang="en-US" altLang="ja-JP" dirty="0" smtClean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dirty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　午後３時３０分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4008" y="170080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chemeClr val="accent5">
                    <a:lumMod val="75000"/>
                  </a:schemeClr>
                </a:solidFill>
              </a:rPr>
              <a:t>相談会</a:t>
            </a:r>
            <a:r>
              <a:rPr kumimoji="1" lang="ja-JP" altLang="en-US" sz="2800" dirty="0" smtClean="0">
                <a:solidFill>
                  <a:schemeClr val="accent5">
                    <a:lumMod val="75000"/>
                  </a:schemeClr>
                </a:solidFill>
              </a:rPr>
              <a:t>風景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269331"/>
            <a:ext cx="3905250" cy="2928937"/>
          </a:xfrm>
        </p:spPr>
      </p:pic>
    </p:spTree>
    <p:extLst>
      <p:ext uri="{BB962C8B-B14F-4D97-AF65-F5344CB8AC3E}">
        <p14:creationId xmlns:p14="http://schemas.microsoft.com/office/powerpoint/2010/main" val="37424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907704" y="2636912"/>
            <a:ext cx="5184576" cy="1800200"/>
          </a:xfrm>
        </p:spPr>
        <p:txBody>
          <a:bodyPr/>
          <a:lstStyle/>
          <a:p>
            <a:r>
              <a:rPr kumimoji="1" lang="ja-JP" altLang="en-US" sz="9600" dirty="0" smtClean="0"/>
              <a:t>作成終了</a:t>
            </a:r>
            <a:endParaRPr kumimoji="1"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85167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ウェーブ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368</TotalTime>
  <Words>84</Words>
  <Application>Microsoft Office PowerPoint</Application>
  <PresentationFormat>画面に合わせる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ウェーブ</vt:lpstr>
      <vt:lpstr>パソコンサポート クラブの活動紹介</vt:lpstr>
      <vt:lpstr>1.パソコン講座の開催</vt:lpstr>
      <vt:lpstr>2.パソコン相談会の開催</vt:lpstr>
      <vt:lpstr>作成終了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パソコンサポート クラブの活動紹介</dc:title>
  <dc:creator>Yasuo</dc:creator>
  <cp:lastModifiedBy>Yasuo</cp:lastModifiedBy>
  <cp:revision>17</cp:revision>
  <dcterms:created xsi:type="dcterms:W3CDTF">2017-02-28T00:55:55Z</dcterms:created>
  <dcterms:modified xsi:type="dcterms:W3CDTF">2017-03-15T06:51:56Z</dcterms:modified>
</cp:coreProperties>
</file>