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6"/>
  </p:notesMasterIdLst>
  <p:handoutMasterIdLst>
    <p:handoutMasterId r:id="rId7"/>
  </p:handoutMasterIdLst>
  <p:sldIdLst>
    <p:sldId id="273" r:id="rId2"/>
    <p:sldId id="277" r:id="rId3"/>
    <p:sldId id="274" r:id="rId4"/>
    <p:sldId id="276" r:id="rId5"/>
  </p:sldIdLst>
  <p:sldSz cx="12190413" cy="6859588"/>
  <p:notesSz cx="7100888" cy="10233025"/>
  <p:defaultTextStyle>
    <a:defPPr>
      <a:defRPr lang="ja-JP"/>
    </a:defPPr>
    <a:lvl1pPr marL="0" algn="l" defTabSz="1088502" rtl="0" eaLnBrk="1" latinLnBrk="0" hangingPunct="1">
      <a:defRPr kumimoji="1" sz="2100" kern="1200">
        <a:solidFill>
          <a:schemeClr val="tx1"/>
        </a:solidFill>
        <a:latin typeface="+mn-lt"/>
        <a:ea typeface="+mn-ea"/>
        <a:cs typeface="+mn-cs"/>
      </a:defRPr>
    </a:lvl1pPr>
    <a:lvl2pPr marL="544251" algn="l" defTabSz="1088502" rtl="0" eaLnBrk="1" latinLnBrk="0" hangingPunct="1">
      <a:defRPr kumimoji="1" sz="2100" kern="1200">
        <a:solidFill>
          <a:schemeClr val="tx1"/>
        </a:solidFill>
        <a:latin typeface="+mn-lt"/>
        <a:ea typeface="+mn-ea"/>
        <a:cs typeface="+mn-cs"/>
      </a:defRPr>
    </a:lvl2pPr>
    <a:lvl3pPr marL="1088502" algn="l" defTabSz="1088502" rtl="0" eaLnBrk="1" latinLnBrk="0" hangingPunct="1">
      <a:defRPr kumimoji="1" sz="2100" kern="1200">
        <a:solidFill>
          <a:schemeClr val="tx1"/>
        </a:solidFill>
        <a:latin typeface="+mn-lt"/>
        <a:ea typeface="+mn-ea"/>
        <a:cs typeface="+mn-cs"/>
      </a:defRPr>
    </a:lvl3pPr>
    <a:lvl4pPr marL="1632753" algn="l" defTabSz="1088502" rtl="0" eaLnBrk="1" latinLnBrk="0" hangingPunct="1">
      <a:defRPr kumimoji="1" sz="2100" kern="1200">
        <a:solidFill>
          <a:schemeClr val="tx1"/>
        </a:solidFill>
        <a:latin typeface="+mn-lt"/>
        <a:ea typeface="+mn-ea"/>
        <a:cs typeface="+mn-cs"/>
      </a:defRPr>
    </a:lvl4pPr>
    <a:lvl5pPr marL="2177004" algn="l" defTabSz="1088502" rtl="0" eaLnBrk="1" latinLnBrk="0" hangingPunct="1">
      <a:defRPr kumimoji="1" sz="2100" kern="1200">
        <a:solidFill>
          <a:schemeClr val="tx1"/>
        </a:solidFill>
        <a:latin typeface="+mn-lt"/>
        <a:ea typeface="+mn-ea"/>
        <a:cs typeface="+mn-cs"/>
      </a:defRPr>
    </a:lvl5pPr>
    <a:lvl6pPr marL="2721254" algn="l" defTabSz="1088502" rtl="0" eaLnBrk="1" latinLnBrk="0" hangingPunct="1">
      <a:defRPr kumimoji="1" sz="2100" kern="1200">
        <a:solidFill>
          <a:schemeClr val="tx1"/>
        </a:solidFill>
        <a:latin typeface="+mn-lt"/>
        <a:ea typeface="+mn-ea"/>
        <a:cs typeface="+mn-cs"/>
      </a:defRPr>
    </a:lvl6pPr>
    <a:lvl7pPr marL="3265505" algn="l" defTabSz="1088502" rtl="0" eaLnBrk="1" latinLnBrk="0" hangingPunct="1">
      <a:defRPr kumimoji="1" sz="2100" kern="1200">
        <a:solidFill>
          <a:schemeClr val="tx1"/>
        </a:solidFill>
        <a:latin typeface="+mn-lt"/>
        <a:ea typeface="+mn-ea"/>
        <a:cs typeface="+mn-cs"/>
      </a:defRPr>
    </a:lvl7pPr>
    <a:lvl8pPr marL="3809756" algn="l" defTabSz="1088502" rtl="0" eaLnBrk="1" latinLnBrk="0" hangingPunct="1">
      <a:defRPr kumimoji="1" sz="2100" kern="1200">
        <a:solidFill>
          <a:schemeClr val="tx1"/>
        </a:solidFill>
        <a:latin typeface="+mn-lt"/>
        <a:ea typeface="+mn-ea"/>
        <a:cs typeface="+mn-cs"/>
      </a:defRPr>
    </a:lvl8pPr>
    <a:lvl9pPr marL="4354007" algn="l" defTabSz="1088502" rtl="0" eaLnBrk="1" latinLnBrk="0" hangingPunct="1">
      <a:defRPr kumimoji="1"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14" autoAdjust="0"/>
  </p:normalViewPr>
  <p:slideViewPr>
    <p:cSldViewPr showGuides="1">
      <p:cViewPr varScale="1">
        <p:scale>
          <a:sx n="55" d="100"/>
          <a:sy n="55" d="100"/>
        </p:scale>
        <p:origin x="-413" y="-77"/>
      </p:cViewPr>
      <p:guideLst>
        <p:guide orient="horz" pos="2161"/>
        <p:guide pos="38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7052" cy="511651"/>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sz="quarter" idx="1"/>
          </p:nvPr>
        </p:nvSpPr>
        <p:spPr>
          <a:xfrm>
            <a:off x="4022193" y="0"/>
            <a:ext cx="3077052" cy="511651"/>
          </a:xfrm>
          <a:prstGeom prst="rect">
            <a:avLst/>
          </a:prstGeom>
        </p:spPr>
        <p:txBody>
          <a:bodyPr vert="horz" lIns="99048" tIns="49524" rIns="99048" bIns="49524" rtlCol="0"/>
          <a:lstStyle>
            <a:lvl1pPr algn="r">
              <a:defRPr sz="1300"/>
            </a:lvl1pPr>
          </a:lstStyle>
          <a:p>
            <a:fld id="{ED7B8468-5B18-4991-B681-78504FD0CA0C}" type="datetimeFigureOut">
              <a:rPr kumimoji="1" lang="ja-JP" altLang="en-US" smtClean="0"/>
              <a:t>2017/5/19</a:t>
            </a:fld>
            <a:endParaRPr kumimoji="1" lang="ja-JP" altLang="en-US"/>
          </a:p>
        </p:txBody>
      </p:sp>
      <p:sp>
        <p:nvSpPr>
          <p:cNvPr id="4" name="フッター プレースホルダー 3"/>
          <p:cNvSpPr>
            <a:spLocks noGrp="1"/>
          </p:cNvSpPr>
          <p:nvPr>
            <p:ph type="ftr" sz="quarter" idx="2"/>
          </p:nvPr>
        </p:nvSpPr>
        <p:spPr>
          <a:xfrm>
            <a:off x="0" y="9719599"/>
            <a:ext cx="3077052" cy="511651"/>
          </a:xfrm>
          <a:prstGeom prst="rect">
            <a:avLst/>
          </a:prstGeom>
        </p:spPr>
        <p:txBody>
          <a:bodyPr vert="horz" lIns="99048" tIns="49524" rIns="99048" bIns="49524" rtlCol="0" anchor="b"/>
          <a:lstStyle>
            <a:lvl1pPr algn="l">
              <a:defRPr sz="1300"/>
            </a:lvl1pPr>
          </a:lstStyle>
          <a:p>
            <a:endParaRPr kumimoji="1" lang="ja-JP" altLang="en-US"/>
          </a:p>
        </p:txBody>
      </p:sp>
      <p:sp>
        <p:nvSpPr>
          <p:cNvPr id="5" name="スライド番号プレースホルダー 4"/>
          <p:cNvSpPr>
            <a:spLocks noGrp="1"/>
          </p:cNvSpPr>
          <p:nvPr>
            <p:ph type="sldNum" sz="quarter" idx="3"/>
          </p:nvPr>
        </p:nvSpPr>
        <p:spPr>
          <a:xfrm>
            <a:off x="4022193" y="9719599"/>
            <a:ext cx="3077052" cy="511651"/>
          </a:xfrm>
          <a:prstGeom prst="rect">
            <a:avLst/>
          </a:prstGeom>
        </p:spPr>
        <p:txBody>
          <a:bodyPr vert="horz" lIns="99048" tIns="49524" rIns="99048" bIns="49524" rtlCol="0" anchor="b"/>
          <a:lstStyle>
            <a:lvl1pPr algn="r">
              <a:defRPr sz="1300"/>
            </a:lvl1pPr>
          </a:lstStyle>
          <a:p>
            <a:fld id="{BB63D7FE-0136-4943-974C-58A8AC0EB4BC}" type="slidenum">
              <a:rPr kumimoji="1" lang="ja-JP" altLang="en-US" smtClean="0"/>
              <a:t>‹#›</a:t>
            </a:fld>
            <a:endParaRPr kumimoji="1" lang="ja-JP" altLang="en-US"/>
          </a:p>
        </p:txBody>
      </p:sp>
    </p:spTree>
    <p:extLst>
      <p:ext uri="{BB962C8B-B14F-4D97-AF65-F5344CB8AC3E}">
        <p14:creationId xmlns:p14="http://schemas.microsoft.com/office/powerpoint/2010/main" val="40056775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7052" cy="511651"/>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2193" y="0"/>
            <a:ext cx="3077052" cy="511651"/>
          </a:xfrm>
          <a:prstGeom prst="rect">
            <a:avLst/>
          </a:prstGeom>
        </p:spPr>
        <p:txBody>
          <a:bodyPr vert="horz" lIns="99048" tIns="49524" rIns="99048" bIns="49524" rtlCol="0"/>
          <a:lstStyle>
            <a:lvl1pPr algn="r">
              <a:defRPr sz="1300"/>
            </a:lvl1pPr>
          </a:lstStyle>
          <a:p>
            <a:fld id="{0D3B2126-5E97-4946-AD79-5F4E3CD89D21}" type="datetimeFigureOut">
              <a:rPr kumimoji="1" lang="ja-JP" altLang="en-US" smtClean="0"/>
              <a:t>2017/5/19</a:t>
            </a:fld>
            <a:endParaRPr kumimoji="1" lang="ja-JP" altLang="en-US"/>
          </a:p>
        </p:txBody>
      </p:sp>
      <p:sp>
        <p:nvSpPr>
          <p:cNvPr id="4" name="スライド イメージ プレースホルダー 3"/>
          <p:cNvSpPr>
            <a:spLocks noGrp="1" noRot="1" noChangeAspect="1"/>
          </p:cNvSpPr>
          <p:nvPr>
            <p:ph type="sldImg" idx="2"/>
          </p:nvPr>
        </p:nvSpPr>
        <p:spPr>
          <a:xfrm>
            <a:off x="139700" y="766763"/>
            <a:ext cx="6821488" cy="3838575"/>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10089" y="4860687"/>
            <a:ext cx="5680710" cy="4604862"/>
          </a:xfrm>
          <a:prstGeom prst="rect">
            <a:avLst/>
          </a:prstGeom>
        </p:spPr>
        <p:txBody>
          <a:bodyPr vert="horz" lIns="99048" tIns="49524" rIns="99048" bIns="49524"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719599"/>
            <a:ext cx="3077052" cy="511651"/>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2193" y="9719599"/>
            <a:ext cx="3077052" cy="511651"/>
          </a:xfrm>
          <a:prstGeom prst="rect">
            <a:avLst/>
          </a:prstGeom>
        </p:spPr>
        <p:txBody>
          <a:bodyPr vert="horz" lIns="99048" tIns="49524" rIns="99048" bIns="49524" rtlCol="0" anchor="b"/>
          <a:lstStyle>
            <a:lvl1pPr algn="r">
              <a:defRPr sz="1300"/>
            </a:lvl1pPr>
          </a:lstStyle>
          <a:p>
            <a:fld id="{3C2E21DE-3C8F-4326-B6D1-F5F5E456F4F5}" type="slidenum">
              <a:rPr kumimoji="1" lang="ja-JP" altLang="en-US" smtClean="0"/>
              <a:t>‹#›</a:t>
            </a:fld>
            <a:endParaRPr kumimoji="1" lang="ja-JP" altLang="en-US"/>
          </a:p>
        </p:txBody>
      </p:sp>
    </p:spTree>
    <p:extLst>
      <p:ext uri="{BB962C8B-B14F-4D97-AF65-F5344CB8AC3E}">
        <p14:creationId xmlns:p14="http://schemas.microsoft.com/office/powerpoint/2010/main" val="361393509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281" y="2130919"/>
            <a:ext cx="10361851" cy="147036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r>
              <a:rPr kumimoji="1" lang="ja-JP" altLang="en-US" smtClean="0"/>
              <a:t>座間市パソコンサポートクラブ</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9605AEB-9AD1-478D-8441-A1135B0A2EC4}" type="slidenum">
              <a:rPr kumimoji="1" lang="ja-JP" altLang="en-US" smtClean="0"/>
              <a:t>‹#›</a:t>
            </a:fld>
            <a:endParaRPr kumimoji="1" lang="ja-JP" altLang="en-US"/>
          </a:p>
        </p:txBody>
      </p:sp>
    </p:spTree>
    <p:extLst>
      <p:ext uri="{BB962C8B-B14F-4D97-AF65-F5344CB8AC3E}">
        <p14:creationId xmlns:p14="http://schemas.microsoft.com/office/powerpoint/2010/main" val="3369434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ja-JP" altLang="en-US" smtClean="0"/>
              <a:t>座間市パソコンサポートクラブ</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9605AEB-9AD1-478D-8441-A1135B0A2EC4}" type="slidenum">
              <a:rPr kumimoji="1" lang="ja-JP" altLang="en-US" smtClean="0"/>
              <a:t>‹#›</a:t>
            </a:fld>
            <a:endParaRPr kumimoji="1" lang="ja-JP" altLang="en-US"/>
          </a:p>
        </p:txBody>
      </p:sp>
    </p:spTree>
    <p:extLst>
      <p:ext uri="{BB962C8B-B14F-4D97-AF65-F5344CB8AC3E}">
        <p14:creationId xmlns:p14="http://schemas.microsoft.com/office/powerpoint/2010/main" val="4128367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8049" y="274702"/>
            <a:ext cx="2742843" cy="585288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09521" y="274702"/>
            <a:ext cx="8025355" cy="585288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ja-JP" altLang="en-US" smtClean="0"/>
              <a:t>座間市パソコンサポートクラブ</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9605AEB-9AD1-478D-8441-A1135B0A2EC4}" type="slidenum">
              <a:rPr kumimoji="1" lang="ja-JP" altLang="en-US" smtClean="0"/>
              <a:t>‹#›</a:t>
            </a:fld>
            <a:endParaRPr kumimoji="1" lang="ja-JP" altLang="en-US"/>
          </a:p>
        </p:txBody>
      </p:sp>
    </p:spTree>
    <p:extLst>
      <p:ext uri="{BB962C8B-B14F-4D97-AF65-F5344CB8AC3E}">
        <p14:creationId xmlns:p14="http://schemas.microsoft.com/office/powerpoint/2010/main" val="811283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ja-JP" altLang="en-US" smtClean="0"/>
              <a:t>座間市パソコンサポートクラブ</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9605AEB-9AD1-478D-8441-A1135B0A2EC4}" type="slidenum">
              <a:rPr kumimoji="1" lang="ja-JP" altLang="en-US" smtClean="0"/>
              <a:t>‹#›</a:t>
            </a:fld>
            <a:endParaRPr kumimoji="1" lang="ja-JP" altLang="en-US"/>
          </a:p>
        </p:txBody>
      </p:sp>
    </p:spTree>
    <p:extLst>
      <p:ext uri="{BB962C8B-B14F-4D97-AF65-F5344CB8AC3E}">
        <p14:creationId xmlns:p14="http://schemas.microsoft.com/office/powerpoint/2010/main" val="2982304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2959" y="4407921"/>
            <a:ext cx="10361851" cy="1362390"/>
          </a:xfrm>
        </p:spPr>
        <p:txBody>
          <a:bodyPr anchor="t"/>
          <a:lstStyle>
            <a:lvl1pPr algn="l">
              <a:defRPr sz="48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kumimoji="1" lang="ja-JP" altLang="en-US" smtClean="0"/>
              <a:t>座間市パソコンサポートクラブ</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9605AEB-9AD1-478D-8441-A1135B0A2EC4}" type="slidenum">
              <a:rPr kumimoji="1" lang="ja-JP" altLang="en-US" smtClean="0"/>
              <a:t>‹#›</a:t>
            </a:fld>
            <a:endParaRPr kumimoji="1" lang="ja-JP" altLang="en-US"/>
          </a:p>
        </p:txBody>
      </p:sp>
    </p:spTree>
    <p:extLst>
      <p:ext uri="{BB962C8B-B14F-4D97-AF65-F5344CB8AC3E}">
        <p14:creationId xmlns:p14="http://schemas.microsoft.com/office/powerpoint/2010/main" val="3803766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kumimoji="1" lang="ja-JP" altLang="en-US" smtClean="0"/>
              <a:t>座間市パソコンサポートクラブ</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9605AEB-9AD1-478D-8441-A1135B0A2EC4}" type="slidenum">
              <a:rPr kumimoji="1" lang="ja-JP" altLang="en-US" smtClean="0"/>
              <a:t>‹#›</a:t>
            </a:fld>
            <a:endParaRPr kumimoji="1" lang="ja-JP" altLang="en-US"/>
          </a:p>
        </p:txBody>
      </p:sp>
    </p:spTree>
    <p:extLst>
      <p:ext uri="{BB962C8B-B14F-4D97-AF65-F5344CB8AC3E}">
        <p14:creationId xmlns:p14="http://schemas.microsoft.com/office/powerpoint/2010/main" val="27227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kumimoji="1" lang="ja-JP" altLang="en-US" smtClean="0"/>
              <a:t>座間市パソコンサポートクラブ</a:t>
            </a:r>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9605AEB-9AD1-478D-8441-A1135B0A2EC4}" type="slidenum">
              <a:rPr kumimoji="1" lang="ja-JP" altLang="en-US" smtClean="0"/>
              <a:t>‹#›</a:t>
            </a:fld>
            <a:endParaRPr kumimoji="1" lang="ja-JP" altLang="en-US"/>
          </a:p>
        </p:txBody>
      </p:sp>
    </p:spTree>
    <p:extLst>
      <p:ext uri="{BB962C8B-B14F-4D97-AF65-F5344CB8AC3E}">
        <p14:creationId xmlns:p14="http://schemas.microsoft.com/office/powerpoint/2010/main" val="1393572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kumimoji="1" lang="ja-JP" altLang="en-US" smtClean="0"/>
              <a:t>座間市パソコンサポートクラブ</a:t>
            </a:r>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9605AEB-9AD1-478D-8441-A1135B0A2EC4}" type="slidenum">
              <a:rPr kumimoji="1" lang="ja-JP" altLang="en-US" smtClean="0"/>
              <a:t>‹#›</a:t>
            </a:fld>
            <a:endParaRPr kumimoji="1" lang="ja-JP" altLang="en-US"/>
          </a:p>
        </p:txBody>
      </p:sp>
    </p:spTree>
    <p:extLst>
      <p:ext uri="{BB962C8B-B14F-4D97-AF65-F5344CB8AC3E}">
        <p14:creationId xmlns:p14="http://schemas.microsoft.com/office/powerpoint/2010/main" val="674968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ja-JP" altLang="en-US" smtClean="0"/>
              <a:t>座間市パソコンサポートクラブ</a:t>
            </a:r>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9605AEB-9AD1-478D-8441-A1135B0A2EC4}" type="slidenum">
              <a:rPr kumimoji="1" lang="ja-JP" altLang="en-US" smtClean="0"/>
              <a:t>‹#›</a:t>
            </a:fld>
            <a:endParaRPr kumimoji="1" lang="ja-JP" altLang="en-US"/>
          </a:p>
        </p:txBody>
      </p:sp>
    </p:spTree>
    <p:extLst>
      <p:ext uri="{BB962C8B-B14F-4D97-AF65-F5344CB8AC3E}">
        <p14:creationId xmlns:p14="http://schemas.microsoft.com/office/powerpoint/2010/main" val="3057594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521" y="273113"/>
            <a:ext cx="4010562" cy="1162319"/>
          </a:xfrm>
        </p:spPr>
        <p:txBody>
          <a:bodyPr anchor="b"/>
          <a:lstStyle>
            <a:lvl1pPr algn="l">
              <a:defRPr sz="24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ja-JP" altLang="en-US" smtClean="0"/>
              <a:t>座間市パソコンサポートクラブ</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9605AEB-9AD1-478D-8441-A1135B0A2EC4}" type="slidenum">
              <a:rPr kumimoji="1" lang="ja-JP" altLang="en-US" smtClean="0"/>
              <a:t>‹#›</a:t>
            </a:fld>
            <a:endParaRPr kumimoji="1" lang="ja-JP" altLang="en-US"/>
          </a:p>
        </p:txBody>
      </p:sp>
    </p:spTree>
    <p:extLst>
      <p:ext uri="{BB962C8B-B14F-4D97-AF65-F5344CB8AC3E}">
        <p14:creationId xmlns:p14="http://schemas.microsoft.com/office/powerpoint/2010/main" val="1987383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406" y="4801712"/>
            <a:ext cx="7314248" cy="566869"/>
          </a:xfrm>
        </p:spPr>
        <p:txBody>
          <a:bodyPr anchor="b"/>
          <a:lstStyle>
            <a:lvl1pPr algn="l">
              <a:defRPr sz="24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r>
              <a:rPr kumimoji="1" lang="ja-JP" altLang="en-US" smtClean="0"/>
              <a:t>アイコンをクリックして図を追加</a:t>
            </a:r>
            <a:endParaRPr kumimoji="1" lang="ja-JP" altLang="en-US"/>
          </a:p>
        </p:txBody>
      </p:sp>
      <p:sp>
        <p:nvSpPr>
          <p:cNvPr id="4" name="テキスト プレースホルダー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ja-JP" altLang="en-US" smtClean="0"/>
              <a:t>座間市パソコンサポートクラブ</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9605AEB-9AD1-478D-8441-A1135B0A2EC4}" type="slidenum">
              <a:rPr kumimoji="1" lang="ja-JP" altLang="en-US" smtClean="0"/>
              <a:t>‹#›</a:t>
            </a:fld>
            <a:endParaRPr kumimoji="1" lang="ja-JP" altLang="en-US"/>
          </a:p>
        </p:txBody>
      </p:sp>
    </p:spTree>
    <p:extLst>
      <p:ext uri="{BB962C8B-B14F-4D97-AF65-F5344CB8AC3E}">
        <p14:creationId xmlns:p14="http://schemas.microsoft.com/office/powerpoint/2010/main" val="2942762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r>
              <a:rPr kumimoji="1" lang="ja-JP" altLang="en-US" smtClean="0"/>
              <a:t>座間市パソコンサポートクラブ</a:t>
            </a:r>
            <a:endParaRPr kumimoji="1" lang="ja-JP" altLang="en-US"/>
          </a:p>
        </p:txBody>
      </p:sp>
      <p:sp>
        <p:nvSpPr>
          <p:cNvPr id="5" name="フッター プレースホルダー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fld id="{19605AEB-9AD1-478D-8441-A1135B0A2EC4}" type="slidenum">
              <a:rPr kumimoji="1" lang="ja-JP" altLang="en-US" smtClean="0"/>
              <a:t>‹#›</a:t>
            </a:fld>
            <a:endParaRPr kumimoji="1" lang="ja-JP" altLang="en-US"/>
          </a:p>
        </p:txBody>
      </p:sp>
    </p:spTree>
    <p:extLst>
      <p:ext uri="{BB962C8B-B14F-4D97-AF65-F5344CB8AC3E}">
        <p14:creationId xmlns:p14="http://schemas.microsoft.com/office/powerpoint/2010/main" val="2457663487"/>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hdr="0" ftr="0"/>
  <p:txStyles>
    <p:titleStyle>
      <a:lvl1pPr algn="ctr" defTabSz="1088502" rtl="0" eaLnBrk="1" latinLnBrk="0" hangingPunct="1">
        <a:spcBef>
          <a:spcPct val="0"/>
        </a:spcBef>
        <a:buNone/>
        <a:defRPr kumimoji="1"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anose="020B0604020202020204" pitchFamily="34" charset="0"/>
        <a:buChar char="•"/>
        <a:defRPr kumimoji="1" sz="3800" kern="1200">
          <a:solidFill>
            <a:schemeClr val="tx1"/>
          </a:solidFill>
          <a:latin typeface="+mn-lt"/>
          <a:ea typeface="+mn-ea"/>
          <a:cs typeface="+mn-cs"/>
        </a:defRPr>
      </a:lvl1pPr>
      <a:lvl2pPr marL="884408" indent="-340157" algn="l" defTabSz="1088502" rtl="0" eaLnBrk="1" latinLnBrk="0" hangingPunct="1">
        <a:spcBef>
          <a:spcPct val="20000"/>
        </a:spcBef>
        <a:buFont typeface="Arial" panose="020B0604020202020204" pitchFamily="34" charset="0"/>
        <a:buChar char="–"/>
        <a:defRPr kumimoji="1"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anose="020B0604020202020204" pitchFamily="34" charset="0"/>
        <a:buChar char="•"/>
        <a:defRPr kumimoji="1"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9pPr>
    </p:bodyStyle>
    <p:otherStyle>
      <a:defPPr>
        <a:defRPr lang="ja-JP"/>
      </a:defPPr>
      <a:lvl1pPr marL="0" algn="l" defTabSz="1088502" rtl="0" eaLnBrk="1" latinLnBrk="0" hangingPunct="1">
        <a:defRPr kumimoji="1" sz="2100" kern="1200">
          <a:solidFill>
            <a:schemeClr val="tx1"/>
          </a:solidFill>
          <a:latin typeface="+mn-lt"/>
          <a:ea typeface="+mn-ea"/>
          <a:cs typeface="+mn-cs"/>
        </a:defRPr>
      </a:lvl1pPr>
      <a:lvl2pPr marL="544251" algn="l" defTabSz="1088502" rtl="0" eaLnBrk="1" latinLnBrk="0" hangingPunct="1">
        <a:defRPr kumimoji="1" sz="2100" kern="1200">
          <a:solidFill>
            <a:schemeClr val="tx1"/>
          </a:solidFill>
          <a:latin typeface="+mn-lt"/>
          <a:ea typeface="+mn-ea"/>
          <a:cs typeface="+mn-cs"/>
        </a:defRPr>
      </a:lvl2pPr>
      <a:lvl3pPr marL="1088502" algn="l" defTabSz="1088502" rtl="0" eaLnBrk="1" latinLnBrk="0" hangingPunct="1">
        <a:defRPr kumimoji="1" sz="2100" kern="1200">
          <a:solidFill>
            <a:schemeClr val="tx1"/>
          </a:solidFill>
          <a:latin typeface="+mn-lt"/>
          <a:ea typeface="+mn-ea"/>
          <a:cs typeface="+mn-cs"/>
        </a:defRPr>
      </a:lvl3pPr>
      <a:lvl4pPr marL="1632753" algn="l" defTabSz="1088502" rtl="0" eaLnBrk="1" latinLnBrk="0" hangingPunct="1">
        <a:defRPr kumimoji="1" sz="2100" kern="1200">
          <a:solidFill>
            <a:schemeClr val="tx1"/>
          </a:solidFill>
          <a:latin typeface="+mn-lt"/>
          <a:ea typeface="+mn-ea"/>
          <a:cs typeface="+mn-cs"/>
        </a:defRPr>
      </a:lvl4pPr>
      <a:lvl5pPr marL="2177004" algn="l" defTabSz="1088502" rtl="0" eaLnBrk="1" latinLnBrk="0" hangingPunct="1">
        <a:defRPr kumimoji="1" sz="2100" kern="1200">
          <a:solidFill>
            <a:schemeClr val="tx1"/>
          </a:solidFill>
          <a:latin typeface="+mn-lt"/>
          <a:ea typeface="+mn-ea"/>
          <a:cs typeface="+mn-cs"/>
        </a:defRPr>
      </a:lvl5pPr>
      <a:lvl6pPr marL="2721254" algn="l" defTabSz="1088502" rtl="0" eaLnBrk="1" latinLnBrk="0" hangingPunct="1">
        <a:defRPr kumimoji="1" sz="2100" kern="1200">
          <a:solidFill>
            <a:schemeClr val="tx1"/>
          </a:solidFill>
          <a:latin typeface="+mn-lt"/>
          <a:ea typeface="+mn-ea"/>
          <a:cs typeface="+mn-cs"/>
        </a:defRPr>
      </a:lvl6pPr>
      <a:lvl7pPr marL="3265505" algn="l" defTabSz="1088502" rtl="0" eaLnBrk="1" latinLnBrk="0" hangingPunct="1">
        <a:defRPr kumimoji="1" sz="2100" kern="1200">
          <a:solidFill>
            <a:schemeClr val="tx1"/>
          </a:solidFill>
          <a:latin typeface="+mn-lt"/>
          <a:ea typeface="+mn-ea"/>
          <a:cs typeface="+mn-cs"/>
        </a:defRPr>
      </a:lvl7pPr>
      <a:lvl8pPr marL="3809756" algn="l" defTabSz="1088502" rtl="0" eaLnBrk="1" latinLnBrk="0" hangingPunct="1">
        <a:defRPr kumimoji="1" sz="2100" kern="1200">
          <a:solidFill>
            <a:schemeClr val="tx1"/>
          </a:solidFill>
          <a:latin typeface="+mn-lt"/>
          <a:ea typeface="+mn-ea"/>
          <a:cs typeface="+mn-cs"/>
        </a:defRPr>
      </a:lvl8pPr>
      <a:lvl9pPr marL="4354007" algn="l" defTabSz="1088502" rtl="0" eaLnBrk="1" latinLnBrk="0" hangingPunct="1">
        <a:defRPr kumimoji="1"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hyperlink" Target="https://ferret-plus.com/2161"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ameblo.jp/workmagic/entry-11223570649.html" TargetMode="External"/><Relationship Id="rId2" Type="http://schemas.openxmlformats.org/officeDocument/2006/relationships/hyperlink" Target="http://funtre.com/?p=3000"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bunka.go.jp/seisaku/chosakuken/seidokaisetsu/gaiyo/chosakubutsu_jiyu.htm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020599" y="209993"/>
            <a:ext cx="8784976" cy="773258"/>
          </a:xfrm>
        </p:spPr>
        <p:txBody>
          <a:bodyPr>
            <a:normAutofit fontScale="90000"/>
          </a:bodyPr>
          <a:lstStyle/>
          <a:p>
            <a:pPr algn="ctr"/>
            <a:r>
              <a:rPr kumimoji="1" lang="ja-JP" altLang="en-US" sz="4800" dirty="0" smtClean="0">
                <a:effectLst/>
              </a:rPr>
              <a:t>クリエイティブコモンズライセンスとは</a:t>
            </a:r>
            <a:endParaRPr kumimoji="1" lang="ja-JP" altLang="en-US" sz="4800" dirty="0">
              <a:effectLst/>
            </a:endParaRPr>
          </a:p>
        </p:txBody>
      </p:sp>
      <p:sp>
        <p:nvSpPr>
          <p:cNvPr id="3" name="サブタイトル 2"/>
          <p:cNvSpPr>
            <a:spLocks noGrp="1"/>
          </p:cNvSpPr>
          <p:nvPr>
            <p:ph type="subTitle" idx="1"/>
          </p:nvPr>
        </p:nvSpPr>
        <p:spPr>
          <a:xfrm>
            <a:off x="295424" y="1430643"/>
            <a:ext cx="11737304" cy="4848153"/>
          </a:xfrm>
        </p:spPr>
        <p:txBody>
          <a:bodyPr>
            <a:noAutofit/>
          </a:bodyPr>
          <a:lstStyle/>
          <a:p>
            <a:pPr algn="l"/>
            <a:r>
              <a:rPr lang="ja-JP" altLang="en-US" sz="2800" dirty="0" smtClean="0">
                <a:solidFill>
                  <a:schemeClr val="tx1"/>
                </a:solidFill>
                <a:latin typeface="游ゴシック" panose="020B0400000000000000" pitchFamily="50" charset="-128"/>
                <a:ea typeface="游ゴシック" panose="020B0400000000000000" pitchFamily="50" charset="-128"/>
              </a:rPr>
              <a:t>著作者が作品の利用条件を定めて公開している証しで、</a:t>
            </a:r>
            <a:endParaRPr lang="en-US" altLang="ja-JP" sz="28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800" dirty="0">
                <a:solidFill>
                  <a:schemeClr val="tx1"/>
                </a:solidFill>
                <a:latin typeface="游ゴシック" panose="020B0400000000000000" pitchFamily="50" charset="-128"/>
                <a:ea typeface="游ゴシック" panose="020B0400000000000000" pitchFamily="50" charset="-128"/>
              </a:rPr>
              <a:t>条件</a:t>
            </a:r>
            <a:r>
              <a:rPr lang="ja-JP" altLang="en-US" sz="2800" dirty="0" smtClean="0">
                <a:solidFill>
                  <a:schemeClr val="tx1"/>
                </a:solidFill>
                <a:latin typeface="游ゴシック" panose="020B0400000000000000" pitchFamily="50" charset="-128"/>
                <a:ea typeface="游ゴシック" panose="020B0400000000000000" pitchFamily="50" charset="-128"/>
              </a:rPr>
              <a:t>を守れば作品を使ってもいいとういう著作者の意思表示です。</a:t>
            </a:r>
            <a:endParaRPr lang="en-US" altLang="ja-JP" sz="28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800" dirty="0">
                <a:solidFill>
                  <a:schemeClr val="tx1"/>
                </a:solidFill>
                <a:latin typeface="游ゴシック" panose="020B0400000000000000" pitchFamily="50" charset="-128"/>
                <a:ea typeface="游ゴシック" panose="020B0400000000000000" pitchFamily="50" charset="-128"/>
              </a:rPr>
              <a:t>ライセンス</a:t>
            </a:r>
            <a:r>
              <a:rPr lang="ja-JP" altLang="en-US" sz="2800" dirty="0" smtClean="0">
                <a:solidFill>
                  <a:schemeClr val="tx1"/>
                </a:solidFill>
                <a:latin typeface="游ゴシック" panose="020B0400000000000000" pitchFamily="50" charset="-128"/>
                <a:ea typeface="游ゴシック" panose="020B0400000000000000" pitchFamily="50" charset="-128"/>
              </a:rPr>
              <a:t>の種類は、次に４つで、組み合わせは６個。</a:t>
            </a:r>
            <a:endParaRPr lang="en-US" altLang="ja-JP" sz="28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800" dirty="0">
                <a:solidFill>
                  <a:schemeClr val="tx1"/>
                </a:solidFill>
                <a:latin typeface="游ゴシック" panose="020B0400000000000000" pitchFamily="50" charset="-128"/>
                <a:ea typeface="游ゴシック" panose="020B0400000000000000" pitchFamily="50" charset="-128"/>
              </a:rPr>
              <a:t>　</a:t>
            </a:r>
            <a:r>
              <a:rPr lang="ja-JP" altLang="en-US" sz="2800" b="1" dirty="0" smtClean="0">
                <a:solidFill>
                  <a:schemeClr val="tx1"/>
                </a:solidFill>
                <a:latin typeface="游ゴシック" panose="020B0400000000000000" pitchFamily="50" charset="-128"/>
                <a:ea typeface="游ゴシック" panose="020B0400000000000000" pitchFamily="50" charset="-128"/>
              </a:rPr>
              <a:t>●</a:t>
            </a:r>
            <a:r>
              <a:rPr lang="en-US" altLang="ja-JP" sz="2800" b="1" dirty="0" smtClean="0">
                <a:solidFill>
                  <a:schemeClr val="tx1"/>
                </a:solidFill>
                <a:latin typeface="游ゴシック" panose="020B0400000000000000" pitchFamily="50" charset="-128"/>
                <a:ea typeface="游ゴシック" panose="020B0400000000000000" pitchFamily="50" charset="-128"/>
              </a:rPr>
              <a:t>BY(</a:t>
            </a:r>
            <a:r>
              <a:rPr lang="ja-JP" altLang="en-US" sz="2800" b="1" dirty="0" smtClean="0">
                <a:solidFill>
                  <a:schemeClr val="tx1"/>
                </a:solidFill>
                <a:latin typeface="游ゴシック" panose="020B0400000000000000" pitchFamily="50" charset="-128"/>
                <a:ea typeface="游ゴシック" panose="020B0400000000000000" pitchFamily="50" charset="-128"/>
              </a:rPr>
              <a:t>表示</a:t>
            </a:r>
            <a:r>
              <a:rPr lang="en-US" altLang="ja-JP" sz="2800" b="1" dirty="0" smtClean="0">
                <a:solidFill>
                  <a:schemeClr val="tx1"/>
                </a:solidFill>
                <a:latin typeface="游ゴシック" panose="020B0400000000000000" pitchFamily="50" charset="-128"/>
                <a:ea typeface="游ゴシック" panose="020B0400000000000000" pitchFamily="50" charset="-128"/>
              </a:rPr>
              <a:t>)</a:t>
            </a:r>
            <a:r>
              <a:rPr lang="ja-JP" altLang="en-US" sz="2800" b="1" dirty="0" smtClean="0">
                <a:solidFill>
                  <a:schemeClr val="tx1"/>
                </a:solidFill>
                <a:latin typeface="游ゴシック" panose="020B0400000000000000" pitchFamily="50" charset="-128"/>
                <a:ea typeface="游ゴシック" panose="020B0400000000000000" pitchFamily="50" charset="-128"/>
              </a:rPr>
              <a:t>　　　クレジットを表示すること</a:t>
            </a:r>
            <a:endParaRPr lang="en-US" altLang="ja-JP" sz="2800" b="1"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800" b="1" dirty="0">
                <a:solidFill>
                  <a:schemeClr val="tx1"/>
                </a:solidFill>
                <a:latin typeface="游ゴシック" panose="020B0400000000000000" pitchFamily="50" charset="-128"/>
                <a:ea typeface="游ゴシック" panose="020B0400000000000000" pitchFamily="50" charset="-128"/>
              </a:rPr>
              <a:t>　</a:t>
            </a:r>
            <a:r>
              <a:rPr lang="ja-JP" altLang="en-US" sz="2800" b="1" dirty="0" smtClean="0">
                <a:solidFill>
                  <a:schemeClr val="tx1"/>
                </a:solidFill>
                <a:latin typeface="游ゴシック" panose="020B0400000000000000" pitchFamily="50" charset="-128"/>
                <a:ea typeface="游ゴシック" panose="020B0400000000000000" pitchFamily="50" charset="-128"/>
              </a:rPr>
              <a:t>●</a:t>
            </a:r>
            <a:r>
              <a:rPr lang="en-US" altLang="ja-JP" sz="2800" b="1" dirty="0" smtClean="0">
                <a:solidFill>
                  <a:schemeClr val="tx1"/>
                </a:solidFill>
                <a:latin typeface="游ゴシック" panose="020B0400000000000000" pitchFamily="50" charset="-128"/>
                <a:ea typeface="游ゴシック" panose="020B0400000000000000" pitchFamily="50" charset="-128"/>
              </a:rPr>
              <a:t>NY(</a:t>
            </a:r>
            <a:r>
              <a:rPr lang="ja-JP" altLang="en-US" sz="2800" b="1" dirty="0" smtClean="0">
                <a:solidFill>
                  <a:schemeClr val="tx1"/>
                </a:solidFill>
                <a:latin typeface="游ゴシック" panose="020B0400000000000000" pitchFamily="50" charset="-128"/>
                <a:ea typeface="游ゴシック" panose="020B0400000000000000" pitchFamily="50" charset="-128"/>
              </a:rPr>
              <a:t>非営利</a:t>
            </a:r>
            <a:r>
              <a:rPr lang="en-US" altLang="ja-JP" sz="2800" b="1" dirty="0" smtClean="0">
                <a:solidFill>
                  <a:schemeClr val="tx1"/>
                </a:solidFill>
                <a:latin typeface="游ゴシック" panose="020B0400000000000000" pitchFamily="50" charset="-128"/>
                <a:ea typeface="游ゴシック" panose="020B0400000000000000" pitchFamily="50" charset="-128"/>
              </a:rPr>
              <a:t>)</a:t>
            </a:r>
            <a:r>
              <a:rPr lang="ja-JP" altLang="en-US" sz="2800" b="1" dirty="0" smtClean="0">
                <a:solidFill>
                  <a:schemeClr val="tx1"/>
                </a:solidFill>
                <a:latin typeface="游ゴシック" panose="020B0400000000000000" pitchFamily="50" charset="-128"/>
                <a:ea typeface="游ゴシック" panose="020B0400000000000000" pitchFamily="50" charset="-128"/>
              </a:rPr>
              <a:t>　　営利目的での利用をしないこと</a:t>
            </a:r>
            <a:endParaRPr lang="en-US" altLang="ja-JP" sz="2800" b="1"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800" dirty="0" smtClean="0">
                <a:solidFill>
                  <a:schemeClr val="tx1"/>
                </a:solidFill>
                <a:latin typeface="游ゴシック" panose="020B0400000000000000" pitchFamily="50" charset="-128"/>
                <a:ea typeface="游ゴシック" panose="020B0400000000000000" pitchFamily="50" charset="-128"/>
              </a:rPr>
              <a:t>　</a:t>
            </a:r>
            <a:r>
              <a:rPr lang="ja-JP" altLang="en-US" sz="2800" b="1" dirty="0" smtClean="0">
                <a:solidFill>
                  <a:schemeClr val="tx1"/>
                </a:solidFill>
                <a:latin typeface="游ゴシック" panose="020B0400000000000000" pitchFamily="50" charset="-128"/>
                <a:ea typeface="游ゴシック" panose="020B0400000000000000" pitchFamily="50" charset="-128"/>
              </a:rPr>
              <a:t>●</a:t>
            </a:r>
            <a:r>
              <a:rPr lang="en-US" altLang="ja-JP" sz="2800" b="1" dirty="0" smtClean="0">
                <a:solidFill>
                  <a:schemeClr val="tx1"/>
                </a:solidFill>
                <a:latin typeface="游ゴシック" panose="020B0400000000000000" pitchFamily="50" charset="-128"/>
                <a:ea typeface="游ゴシック" panose="020B0400000000000000" pitchFamily="50" charset="-128"/>
              </a:rPr>
              <a:t>ND(</a:t>
            </a:r>
            <a:r>
              <a:rPr lang="ja-JP" altLang="en-US" sz="2800" b="1" dirty="0" smtClean="0">
                <a:solidFill>
                  <a:schemeClr val="tx1"/>
                </a:solidFill>
                <a:latin typeface="游ゴシック" panose="020B0400000000000000" pitchFamily="50" charset="-128"/>
                <a:ea typeface="游ゴシック" panose="020B0400000000000000" pitchFamily="50" charset="-128"/>
              </a:rPr>
              <a:t>改変禁止</a:t>
            </a:r>
            <a:r>
              <a:rPr lang="en-US" altLang="ja-JP" sz="2800" b="1" dirty="0" smtClean="0">
                <a:solidFill>
                  <a:schemeClr val="tx1"/>
                </a:solidFill>
                <a:latin typeface="游ゴシック" panose="020B0400000000000000" pitchFamily="50" charset="-128"/>
                <a:ea typeface="游ゴシック" panose="020B0400000000000000" pitchFamily="50" charset="-128"/>
              </a:rPr>
              <a:t>)</a:t>
            </a:r>
            <a:r>
              <a:rPr lang="ja-JP" altLang="en-US" sz="2800" b="1" dirty="0" smtClean="0">
                <a:solidFill>
                  <a:schemeClr val="tx1"/>
                </a:solidFill>
                <a:latin typeface="游ゴシック" panose="020B0400000000000000" pitchFamily="50" charset="-128"/>
                <a:ea typeface="游ゴシック" panose="020B0400000000000000" pitchFamily="50" charset="-128"/>
              </a:rPr>
              <a:t>　元の作品を変更しないこと</a:t>
            </a:r>
            <a:endParaRPr lang="en-US" altLang="ja-JP" sz="2800" b="1"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800" b="1" dirty="0">
                <a:solidFill>
                  <a:schemeClr val="tx1"/>
                </a:solidFill>
                <a:latin typeface="游ゴシック" panose="020B0400000000000000" pitchFamily="50" charset="-128"/>
                <a:ea typeface="游ゴシック" panose="020B0400000000000000" pitchFamily="50" charset="-128"/>
              </a:rPr>
              <a:t>　</a:t>
            </a:r>
            <a:r>
              <a:rPr lang="ja-JP" altLang="en-US" sz="2800" b="1" dirty="0" smtClean="0">
                <a:solidFill>
                  <a:schemeClr val="tx1"/>
                </a:solidFill>
                <a:latin typeface="游ゴシック" panose="020B0400000000000000" pitchFamily="50" charset="-128"/>
                <a:ea typeface="游ゴシック" panose="020B0400000000000000" pitchFamily="50" charset="-128"/>
              </a:rPr>
              <a:t>●</a:t>
            </a:r>
            <a:r>
              <a:rPr lang="en-US" altLang="ja-JP" sz="2800" b="1" dirty="0" smtClean="0">
                <a:solidFill>
                  <a:schemeClr val="tx1"/>
                </a:solidFill>
                <a:latin typeface="游ゴシック" panose="020B0400000000000000" pitchFamily="50" charset="-128"/>
                <a:ea typeface="游ゴシック" panose="020B0400000000000000" pitchFamily="50" charset="-128"/>
              </a:rPr>
              <a:t>SA(</a:t>
            </a:r>
            <a:r>
              <a:rPr lang="ja-JP" altLang="en-US" sz="2800" b="1" dirty="0" smtClean="0">
                <a:solidFill>
                  <a:schemeClr val="tx1"/>
                </a:solidFill>
                <a:latin typeface="游ゴシック" panose="020B0400000000000000" pitchFamily="50" charset="-128"/>
                <a:ea typeface="游ゴシック" panose="020B0400000000000000" pitchFamily="50" charset="-128"/>
              </a:rPr>
              <a:t>継承</a:t>
            </a:r>
            <a:r>
              <a:rPr lang="en-US" altLang="ja-JP" sz="2800" b="1" dirty="0" smtClean="0">
                <a:solidFill>
                  <a:schemeClr val="tx1"/>
                </a:solidFill>
                <a:latin typeface="游ゴシック" panose="020B0400000000000000" pitchFamily="50" charset="-128"/>
                <a:ea typeface="游ゴシック" panose="020B0400000000000000" pitchFamily="50" charset="-128"/>
              </a:rPr>
              <a:t>)</a:t>
            </a:r>
            <a:r>
              <a:rPr lang="ja-JP" altLang="en-US" sz="2800" b="1" dirty="0" smtClean="0">
                <a:solidFill>
                  <a:schemeClr val="tx1"/>
                </a:solidFill>
                <a:latin typeface="游ゴシック" panose="020B0400000000000000" pitchFamily="50" charset="-128"/>
                <a:ea typeface="游ゴシック" panose="020B0400000000000000" pitchFamily="50" charset="-128"/>
              </a:rPr>
              <a:t>　　　改変可能、元の作品と同じ組み合わせの</a:t>
            </a:r>
            <a:endParaRPr lang="en-US" altLang="ja-JP" sz="2800" b="1"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800" b="1" dirty="0">
                <a:solidFill>
                  <a:schemeClr val="tx1"/>
                </a:solidFill>
                <a:latin typeface="游ゴシック" panose="020B0400000000000000" pitchFamily="50" charset="-128"/>
                <a:ea typeface="游ゴシック" panose="020B0400000000000000" pitchFamily="50" charset="-128"/>
              </a:rPr>
              <a:t>　</a:t>
            </a:r>
            <a:r>
              <a:rPr lang="ja-JP" altLang="en-US" sz="2800" b="1" dirty="0" smtClean="0">
                <a:solidFill>
                  <a:schemeClr val="tx1"/>
                </a:solidFill>
                <a:latin typeface="游ゴシック" panose="020B0400000000000000" pitchFamily="50" charset="-128"/>
                <a:ea typeface="游ゴシック" panose="020B0400000000000000" pitchFamily="50" charset="-128"/>
              </a:rPr>
              <a:t>　　　　　　　　</a:t>
            </a:r>
            <a:r>
              <a:rPr lang="en-US" altLang="ja-JP" sz="2800" b="1" dirty="0" smtClean="0">
                <a:solidFill>
                  <a:schemeClr val="tx1"/>
                </a:solidFill>
                <a:latin typeface="游ゴシック" panose="020B0400000000000000" pitchFamily="50" charset="-128"/>
                <a:ea typeface="游ゴシック" panose="020B0400000000000000" pitchFamily="50" charset="-128"/>
              </a:rPr>
              <a:t>CC</a:t>
            </a:r>
            <a:r>
              <a:rPr lang="ja-JP" altLang="en-US" sz="2800" b="1" dirty="0" smtClean="0">
                <a:solidFill>
                  <a:schemeClr val="tx1"/>
                </a:solidFill>
                <a:latin typeface="游ゴシック" panose="020B0400000000000000" pitchFamily="50" charset="-128"/>
                <a:ea typeface="游ゴシック" panose="020B0400000000000000" pitchFamily="50" charset="-128"/>
              </a:rPr>
              <a:t>ライセンスで公開すること</a:t>
            </a:r>
            <a:r>
              <a:rPr lang="ja-JP" altLang="en-US" sz="2800" dirty="0" smtClean="0">
                <a:solidFill>
                  <a:schemeClr val="tx1"/>
                </a:solidFill>
                <a:latin typeface="游ゴシック" panose="020B0400000000000000" pitchFamily="50" charset="-128"/>
                <a:ea typeface="游ゴシック" panose="020B0400000000000000" pitchFamily="50" charset="-128"/>
              </a:rPr>
              <a:t>。 </a:t>
            </a:r>
            <a:endParaRPr lang="en-US" altLang="ja-JP" sz="28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800" dirty="0">
                <a:solidFill>
                  <a:schemeClr val="tx1"/>
                </a:solidFill>
                <a:latin typeface="游ゴシック" panose="020B0400000000000000" pitchFamily="50" charset="-128"/>
                <a:ea typeface="游ゴシック" panose="020B0400000000000000" pitchFamily="50" charset="-128"/>
              </a:rPr>
              <a:t>　</a:t>
            </a:r>
            <a:r>
              <a:rPr lang="ja-JP" altLang="en-US" sz="2800" dirty="0" smtClean="0">
                <a:solidFill>
                  <a:schemeClr val="tx1"/>
                </a:solidFill>
                <a:latin typeface="游ゴシック" panose="020B0400000000000000" pitchFamily="50" charset="-128"/>
                <a:ea typeface="游ゴシック" panose="020B0400000000000000" pitchFamily="50" charset="-128"/>
              </a:rPr>
              <a:t>ライセンスの詳細は、</a:t>
            </a:r>
            <a:r>
              <a:rPr lang="en-US" altLang="ja-JP" sz="2800" dirty="0">
                <a:solidFill>
                  <a:schemeClr val="tx1"/>
                </a:solidFill>
                <a:latin typeface="游ゴシック" panose="020B0400000000000000" pitchFamily="50" charset="-128"/>
                <a:ea typeface="游ゴシック" panose="020B0400000000000000" pitchFamily="50" charset="-128"/>
                <a:hlinkClick r:id="rId2"/>
              </a:rPr>
              <a:t>https://</a:t>
            </a:r>
            <a:r>
              <a:rPr lang="en-US" altLang="ja-JP" sz="2800" dirty="0" smtClean="0">
                <a:solidFill>
                  <a:schemeClr val="tx1"/>
                </a:solidFill>
                <a:latin typeface="游ゴシック" panose="020B0400000000000000" pitchFamily="50" charset="-128"/>
                <a:ea typeface="游ゴシック" panose="020B0400000000000000" pitchFamily="50" charset="-128"/>
                <a:hlinkClick r:id="rId2"/>
              </a:rPr>
              <a:t>ferret-plus.com/2161</a:t>
            </a:r>
            <a:r>
              <a:rPr lang="en-US" altLang="ja-JP" sz="2800" dirty="0" smtClean="0">
                <a:solidFill>
                  <a:schemeClr val="tx1"/>
                </a:solidFill>
                <a:latin typeface="游ゴシック" panose="020B0400000000000000" pitchFamily="50" charset="-128"/>
                <a:ea typeface="游ゴシック" panose="020B0400000000000000" pitchFamily="50" charset="-128"/>
              </a:rPr>
              <a:t> </a:t>
            </a:r>
            <a:r>
              <a:rPr lang="ja-JP" altLang="en-US" sz="2800" dirty="0" smtClean="0">
                <a:solidFill>
                  <a:schemeClr val="tx1"/>
                </a:solidFill>
                <a:latin typeface="游ゴシック" panose="020B0400000000000000" pitchFamily="50" charset="-128"/>
                <a:ea typeface="游ゴシック" panose="020B0400000000000000" pitchFamily="50" charset="-128"/>
              </a:rPr>
              <a:t>をご覧ください。</a:t>
            </a:r>
            <a:r>
              <a:rPr lang="ja-JP" altLang="en-US" sz="2800" dirty="0">
                <a:solidFill>
                  <a:schemeClr val="tx1"/>
                </a:solidFill>
                <a:latin typeface="游ゴシック" panose="020B0400000000000000" pitchFamily="50" charset="-128"/>
                <a:ea typeface="游ゴシック" panose="020B0400000000000000" pitchFamily="50" charset="-128"/>
              </a:rPr>
              <a:t>	</a:t>
            </a:r>
          </a:p>
        </p:txBody>
      </p:sp>
      <p:sp>
        <p:nvSpPr>
          <p:cNvPr id="5" name="日付プレースホルダー 4"/>
          <p:cNvSpPr>
            <a:spLocks noGrp="1"/>
          </p:cNvSpPr>
          <p:nvPr>
            <p:ph type="dt" sz="half" idx="10"/>
          </p:nvPr>
        </p:nvSpPr>
        <p:spPr/>
        <p:txBody>
          <a:bodyPr/>
          <a:lstStyle/>
          <a:p>
            <a:r>
              <a:rPr kumimoji="1" lang="ja-JP" altLang="en-US" smtClean="0"/>
              <a:t>座間市パソコンサポートクラブ</a:t>
            </a:r>
            <a:endParaRPr kumimoji="1" lang="ja-JP" altLang="en-US"/>
          </a:p>
        </p:txBody>
      </p:sp>
      <p:sp>
        <p:nvSpPr>
          <p:cNvPr id="6" name="スライド番号プレースホルダー 5"/>
          <p:cNvSpPr>
            <a:spLocks noGrp="1"/>
          </p:cNvSpPr>
          <p:nvPr>
            <p:ph type="sldNum" sz="quarter" idx="12"/>
          </p:nvPr>
        </p:nvSpPr>
        <p:spPr/>
        <p:txBody>
          <a:bodyPr/>
          <a:lstStyle/>
          <a:p>
            <a:fld id="{19605AEB-9AD1-478D-8441-A1135B0A2EC4}" type="slidenum">
              <a:rPr kumimoji="1" lang="ja-JP" altLang="en-US" smtClean="0"/>
              <a:t>1</a:t>
            </a:fld>
            <a:endParaRPr kumimoji="1" lang="ja-JP" altLang="en-US"/>
          </a:p>
        </p:txBody>
      </p:sp>
      <p:sp>
        <p:nvSpPr>
          <p:cNvPr id="4" name="タイトル 1"/>
          <p:cNvSpPr txBox="1">
            <a:spLocks/>
          </p:cNvSpPr>
          <p:nvPr/>
        </p:nvSpPr>
        <p:spPr>
          <a:xfrm>
            <a:off x="766614" y="139716"/>
            <a:ext cx="1440160" cy="913813"/>
          </a:xfrm>
          <a:prstGeom prst="rect">
            <a:avLst/>
          </a:prstGeom>
          <a:ln>
            <a:noFill/>
          </a:ln>
        </p:spPr>
        <p:txBody>
          <a:bodyPr vert="horz" lIns="0" tIns="0" rIns="21770" bIns="0" anchor="b">
            <a:normAutofit fontScale="7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67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defTabSz="914400"/>
            <a:r>
              <a:rPr lang="en-US" altLang="ja-JP" sz="4800" dirty="0" smtClean="0">
                <a:solidFill>
                  <a:schemeClr val="tx1"/>
                </a:solidFill>
                <a:effectLst/>
              </a:rPr>
              <a:t>Step3</a:t>
            </a:r>
          </a:p>
          <a:p>
            <a:pPr algn="l" defTabSz="914400"/>
            <a:r>
              <a:rPr lang="ja-JP" altLang="en-US" sz="4800" dirty="0">
                <a:solidFill>
                  <a:schemeClr val="tx1"/>
                </a:solidFill>
                <a:effectLst/>
              </a:rPr>
              <a:t>　</a:t>
            </a:r>
            <a:r>
              <a:rPr lang="en-US" altLang="ja-JP" sz="4800" dirty="0" smtClean="0">
                <a:solidFill>
                  <a:schemeClr val="tx1"/>
                </a:solidFill>
                <a:effectLst/>
              </a:rPr>
              <a:t>P63</a:t>
            </a:r>
            <a:endParaRPr lang="ja-JP" altLang="en-US" sz="4800" dirty="0">
              <a:solidFill>
                <a:schemeClr val="tx1"/>
              </a:solidFill>
              <a:effectLst/>
            </a:endParaRPr>
          </a:p>
        </p:txBody>
      </p:sp>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39871" y="2932408"/>
            <a:ext cx="603498" cy="603498"/>
          </a:xfrm>
          <a:prstGeom prst="rect">
            <a:avLst/>
          </a:prstGeom>
        </p:spPr>
      </p:pic>
      <p:pic>
        <p:nvPicPr>
          <p:cNvPr id="8" name="図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07457" y="3869466"/>
            <a:ext cx="603498" cy="603498"/>
          </a:xfrm>
          <a:prstGeom prst="rect">
            <a:avLst/>
          </a:prstGeom>
        </p:spPr>
      </p:pic>
      <p:pic>
        <p:nvPicPr>
          <p:cNvPr id="18" name="図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15205" y="4472964"/>
            <a:ext cx="590370" cy="590370"/>
          </a:xfrm>
          <a:prstGeom prst="rect">
            <a:avLst/>
          </a:prstGeom>
        </p:spPr>
      </p:pic>
      <p:pic>
        <p:nvPicPr>
          <p:cNvPr id="19" name="図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28537" y="956146"/>
            <a:ext cx="1265328" cy="948996"/>
          </a:xfrm>
          <a:prstGeom prst="rect">
            <a:avLst/>
          </a:prstGeom>
        </p:spPr>
      </p:pic>
      <p:pic>
        <p:nvPicPr>
          <p:cNvPr id="20" name="図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453560" y="3496694"/>
            <a:ext cx="632664" cy="632664"/>
          </a:xfrm>
          <a:prstGeom prst="rect">
            <a:avLst/>
          </a:prstGeom>
        </p:spPr>
      </p:pic>
    </p:spTree>
    <p:extLst>
      <p:ext uri="{BB962C8B-B14F-4D97-AF65-F5344CB8AC3E}">
        <p14:creationId xmlns:p14="http://schemas.microsoft.com/office/powerpoint/2010/main" val="9857587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422798" y="246861"/>
            <a:ext cx="8784976" cy="699521"/>
          </a:xfrm>
        </p:spPr>
        <p:txBody>
          <a:bodyPr>
            <a:normAutofit fontScale="90000"/>
          </a:bodyPr>
          <a:lstStyle/>
          <a:p>
            <a:pPr algn="ctr"/>
            <a:r>
              <a:rPr kumimoji="1" lang="ja-JP" altLang="en-US" sz="4200" dirty="0" smtClean="0">
                <a:effectLst/>
              </a:rPr>
              <a:t>権利が放棄された</a:t>
            </a:r>
            <a:r>
              <a:rPr kumimoji="1" lang="en-US" altLang="ja-JP" sz="4200" dirty="0" smtClean="0">
                <a:effectLst/>
              </a:rPr>
              <a:t>CC0</a:t>
            </a:r>
            <a:r>
              <a:rPr kumimoji="1" lang="ja-JP" altLang="en-US" sz="4200" dirty="0" smtClean="0">
                <a:effectLst/>
              </a:rPr>
              <a:t>というものもある</a:t>
            </a:r>
            <a:endParaRPr kumimoji="1" lang="ja-JP" altLang="en-US" sz="4200" dirty="0">
              <a:effectLst/>
            </a:endParaRPr>
          </a:p>
        </p:txBody>
      </p:sp>
      <p:sp>
        <p:nvSpPr>
          <p:cNvPr id="3" name="サブタイトル 2"/>
          <p:cNvSpPr>
            <a:spLocks noGrp="1"/>
          </p:cNvSpPr>
          <p:nvPr>
            <p:ph type="subTitle" idx="1"/>
          </p:nvPr>
        </p:nvSpPr>
        <p:spPr>
          <a:xfrm>
            <a:off x="694606" y="1053529"/>
            <a:ext cx="11089232" cy="5328592"/>
          </a:xfrm>
        </p:spPr>
        <p:txBody>
          <a:bodyPr>
            <a:noAutofit/>
          </a:bodyPr>
          <a:lstStyle/>
          <a:p>
            <a:pPr algn="l"/>
            <a:r>
              <a:rPr lang="ja-JP" altLang="en-US" sz="2800" b="1" dirty="0" smtClean="0">
                <a:solidFill>
                  <a:schemeClr val="tx1"/>
                </a:solidFill>
                <a:latin typeface="游ゴシック" panose="020B0400000000000000" pitchFamily="50" charset="-128"/>
                <a:ea typeface="游ゴシック" panose="020B0400000000000000" pitchFamily="50" charset="-128"/>
              </a:rPr>
              <a:t>「</a:t>
            </a:r>
            <a:r>
              <a:rPr lang="en-US" altLang="ja-JP" sz="2800" b="1" dirty="0">
                <a:solidFill>
                  <a:schemeClr val="tx1"/>
                </a:solidFill>
                <a:latin typeface="游ゴシック" panose="020B0400000000000000" pitchFamily="50" charset="-128"/>
                <a:ea typeface="游ゴシック" panose="020B0400000000000000" pitchFamily="50" charset="-128"/>
              </a:rPr>
              <a:t>CC0</a:t>
            </a:r>
            <a:r>
              <a:rPr lang="ja-JP" altLang="en-US" sz="2800" b="1" dirty="0">
                <a:solidFill>
                  <a:schemeClr val="tx1"/>
                </a:solidFill>
                <a:latin typeface="游ゴシック" panose="020B0400000000000000" pitchFamily="50" charset="-128"/>
                <a:ea typeface="游ゴシック" panose="020B0400000000000000" pitchFamily="50" charset="-128"/>
              </a:rPr>
              <a:t>」</a:t>
            </a:r>
            <a:r>
              <a:rPr lang="ja-JP" altLang="en-US" sz="2800" dirty="0">
                <a:solidFill>
                  <a:schemeClr val="tx1"/>
                </a:solidFill>
                <a:latin typeface="游ゴシック" panose="020B0400000000000000" pitchFamily="50" charset="-128"/>
                <a:ea typeface="游ゴシック" panose="020B0400000000000000" pitchFamily="50" charset="-128"/>
              </a:rPr>
              <a:t>とは、作品に付与される著作権を全て放棄し</a:t>
            </a:r>
            <a:r>
              <a:rPr lang="ja-JP" altLang="en-US" sz="2800" dirty="0" smtClean="0">
                <a:solidFill>
                  <a:schemeClr val="tx1"/>
                </a:solidFill>
                <a:latin typeface="游ゴシック" panose="020B0400000000000000" pitchFamily="50" charset="-128"/>
                <a:ea typeface="游ゴシック" panose="020B0400000000000000" pitchFamily="50" charset="-128"/>
              </a:rPr>
              <a:t>、</a:t>
            </a:r>
            <a:endParaRPr lang="en-US" altLang="ja-JP" sz="28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800" dirty="0" smtClean="0">
                <a:solidFill>
                  <a:schemeClr val="tx1"/>
                </a:solidFill>
                <a:latin typeface="游ゴシック" panose="020B0400000000000000" pitchFamily="50" charset="-128"/>
                <a:ea typeface="游ゴシック" panose="020B0400000000000000" pitchFamily="50" charset="-128"/>
              </a:rPr>
              <a:t>実質</a:t>
            </a:r>
            <a:r>
              <a:rPr lang="ja-JP" altLang="en-US" sz="2800" dirty="0">
                <a:solidFill>
                  <a:schemeClr val="tx1"/>
                </a:solidFill>
                <a:latin typeface="游ゴシック" panose="020B0400000000000000" pitchFamily="50" charset="-128"/>
                <a:ea typeface="游ゴシック" panose="020B0400000000000000" pitchFamily="50" charset="-128"/>
              </a:rPr>
              <a:t>パブリック・ドメインにするという意志を表明するため</a:t>
            </a:r>
            <a:r>
              <a:rPr lang="ja-JP" altLang="en-US" sz="2800" dirty="0" smtClean="0">
                <a:solidFill>
                  <a:schemeClr val="tx1"/>
                </a:solidFill>
                <a:latin typeface="游ゴシック" panose="020B0400000000000000" pitchFamily="50" charset="-128"/>
                <a:ea typeface="游ゴシック" panose="020B0400000000000000" pitchFamily="50" charset="-128"/>
              </a:rPr>
              <a:t>に</a:t>
            </a:r>
            <a:endParaRPr lang="en-US" altLang="ja-JP" sz="28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800" dirty="0" smtClean="0">
                <a:solidFill>
                  <a:schemeClr val="tx1"/>
                </a:solidFill>
                <a:latin typeface="游ゴシック" panose="020B0400000000000000" pitchFamily="50" charset="-128"/>
                <a:ea typeface="游ゴシック" panose="020B0400000000000000" pitchFamily="50" charset="-128"/>
              </a:rPr>
              <a:t>使われる</a:t>
            </a:r>
            <a:r>
              <a:rPr lang="ja-JP" altLang="en-US" sz="2800" dirty="0">
                <a:solidFill>
                  <a:schemeClr val="tx1"/>
                </a:solidFill>
                <a:latin typeface="游ゴシック" panose="020B0400000000000000" pitchFamily="50" charset="-128"/>
                <a:ea typeface="游ゴシック" panose="020B0400000000000000" pitchFamily="50" charset="-128"/>
              </a:rPr>
              <a:t>ライセンスです。</a:t>
            </a:r>
            <a:br>
              <a:rPr lang="ja-JP" altLang="en-US" sz="2800" dirty="0">
                <a:solidFill>
                  <a:schemeClr val="tx1"/>
                </a:solidFill>
                <a:latin typeface="游ゴシック" panose="020B0400000000000000" pitchFamily="50" charset="-128"/>
                <a:ea typeface="游ゴシック" panose="020B0400000000000000" pitchFamily="50" charset="-128"/>
              </a:rPr>
            </a:br>
            <a:endParaRPr lang="en-US" altLang="ja-JP" sz="28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800" b="1" dirty="0" smtClean="0">
                <a:solidFill>
                  <a:schemeClr val="tx1"/>
                </a:solidFill>
                <a:latin typeface="游ゴシック" panose="020B0400000000000000" pitchFamily="50" charset="-128"/>
                <a:ea typeface="游ゴシック" panose="020B0400000000000000" pitchFamily="50" charset="-128"/>
              </a:rPr>
              <a:t>パブリックドメイン</a:t>
            </a:r>
            <a:r>
              <a:rPr lang="ja-JP" altLang="en-US" sz="2800" b="1" dirty="0">
                <a:solidFill>
                  <a:schemeClr val="tx1"/>
                </a:solidFill>
                <a:latin typeface="游ゴシック" panose="020B0400000000000000" pitchFamily="50" charset="-128"/>
                <a:ea typeface="游ゴシック" panose="020B0400000000000000" pitchFamily="50" charset="-128"/>
              </a:rPr>
              <a:t>とは</a:t>
            </a:r>
            <a:r>
              <a:rPr lang="ja-JP" altLang="en-US" sz="2800" dirty="0">
                <a:solidFill>
                  <a:schemeClr val="tx1"/>
                </a:solidFill>
                <a:latin typeface="游ゴシック" panose="020B0400000000000000" pitchFamily="50" charset="-128"/>
                <a:ea typeface="游ゴシック" panose="020B0400000000000000" pitchFamily="50" charset="-128"/>
              </a:rPr>
              <a:t>著作権が消滅した作品を指す言葉です。</a:t>
            </a:r>
            <a:br>
              <a:rPr lang="ja-JP" altLang="en-US" sz="2800" dirty="0">
                <a:solidFill>
                  <a:schemeClr val="tx1"/>
                </a:solidFill>
                <a:latin typeface="游ゴシック" panose="020B0400000000000000" pitchFamily="50" charset="-128"/>
                <a:ea typeface="游ゴシック" panose="020B0400000000000000" pitchFamily="50" charset="-128"/>
              </a:rPr>
            </a:br>
            <a:r>
              <a:rPr lang="ja-JP" altLang="en-US" sz="2800" dirty="0">
                <a:solidFill>
                  <a:schemeClr val="tx1"/>
                </a:solidFill>
                <a:latin typeface="游ゴシック" panose="020B0400000000000000" pitchFamily="50" charset="-128"/>
                <a:ea typeface="游ゴシック" panose="020B0400000000000000" pitchFamily="50" charset="-128"/>
              </a:rPr>
              <a:t>通常は著作権保護期間が切れた作品がパブリックドメインと</a:t>
            </a:r>
            <a:r>
              <a:rPr lang="ja-JP" altLang="en-US" sz="2800" dirty="0" smtClean="0">
                <a:solidFill>
                  <a:schemeClr val="tx1"/>
                </a:solidFill>
                <a:latin typeface="游ゴシック" panose="020B0400000000000000" pitchFamily="50" charset="-128"/>
                <a:ea typeface="游ゴシック" panose="020B0400000000000000" pitchFamily="50" charset="-128"/>
              </a:rPr>
              <a:t>なり</a:t>
            </a:r>
            <a:endParaRPr lang="en-US" altLang="ja-JP" sz="28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800" dirty="0" smtClean="0">
                <a:solidFill>
                  <a:schemeClr val="tx1"/>
                </a:solidFill>
                <a:latin typeface="游ゴシック" panose="020B0400000000000000" pitchFamily="50" charset="-128"/>
                <a:ea typeface="游ゴシック" panose="020B0400000000000000" pitchFamily="50" charset="-128"/>
              </a:rPr>
              <a:t>ます</a:t>
            </a:r>
            <a:r>
              <a:rPr lang="ja-JP" altLang="en-US" sz="2800" dirty="0">
                <a:solidFill>
                  <a:schemeClr val="tx1"/>
                </a:solidFill>
                <a:latin typeface="游ゴシック" panose="020B0400000000000000" pitchFamily="50" charset="-128"/>
                <a:ea typeface="游ゴシック" panose="020B0400000000000000" pitchFamily="50" charset="-128"/>
              </a:rPr>
              <a:t>が、保護期間内でも著作権を放棄したいという場合に「</a:t>
            </a:r>
            <a:r>
              <a:rPr lang="en-US" altLang="ja-JP" sz="2800" dirty="0">
                <a:solidFill>
                  <a:schemeClr val="tx1"/>
                </a:solidFill>
                <a:latin typeface="游ゴシック" panose="020B0400000000000000" pitchFamily="50" charset="-128"/>
                <a:ea typeface="游ゴシック" panose="020B0400000000000000" pitchFamily="50" charset="-128"/>
              </a:rPr>
              <a:t>CC0</a:t>
            </a:r>
            <a:r>
              <a:rPr lang="ja-JP" altLang="en-US" sz="2800" dirty="0">
                <a:solidFill>
                  <a:schemeClr val="tx1"/>
                </a:solidFill>
                <a:latin typeface="游ゴシック" panose="020B0400000000000000" pitchFamily="50" charset="-128"/>
                <a:ea typeface="游ゴシック" panose="020B0400000000000000" pitchFamily="50" charset="-128"/>
              </a:rPr>
              <a:t>」が使われます。</a:t>
            </a:r>
            <a:br>
              <a:rPr lang="ja-JP" altLang="en-US" sz="2800" dirty="0">
                <a:solidFill>
                  <a:schemeClr val="tx1"/>
                </a:solidFill>
                <a:latin typeface="游ゴシック" panose="020B0400000000000000" pitchFamily="50" charset="-128"/>
                <a:ea typeface="游ゴシック" panose="020B0400000000000000" pitchFamily="50" charset="-128"/>
              </a:rPr>
            </a:br>
            <a:endParaRPr lang="en-US" altLang="ja-JP" sz="28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800" dirty="0" smtClean="0">
                <a:solidFill>
                  <a:schemeClr val="tx1"/>
                </a:solidFill>
                <a:latin typeface="游ゴシック" panose="020B0400000000000000" pitchFamily="50" charset="-128"/>
                <a:ea typeface="游ゴシック" panose="020B0400000000000000" pitchFamily="50" charset="-128"/>
              </a:rPr>
              <a:t>日本</a:t>
            </a:r>
            <a:r>
              <a:rPr lang="ja-JP" altLang="en-US" sz="2800" dirty="0">
                <a:solidFill>
                  <a:schemeClr val="tx1"/>
                </a:solidFill>
                <a:latin typeface="游ゴシック" panose="020B0400000000000000" pitchFamily="50" charset="-128"/>
                <a:ea typeface="游ゴシック" panose="020B0400000000000000" pitchFamily="50" charset="-128"/>
              </a:rPr>
              <a:t>では、</a:t>
            </a:r>
            <a:r>
              <a:rPr lang="en-US" altLang="ja-JP" sz="2800" dirty="0">
                <a:solidFill>
                  <a:schemeClr val="tx1"/>
                </a:solidFill>
                <a:latin typeface="游ゴシック" panose="020B0400000000000000" pitchFamily="50" charset="-128"/>
                <a:ea typeface="游ゴシック" panose="020B0400000000000000" pitchFamily="50" charset="-128"/>
              </a:rPr>
              <a:t>2015</a:t>
            </a:r>
            <a:r>
              <a:rPr lang="ja-JP" altLang="en-US" sz="2800" dirty="0">
                <a:solidFill>
                  <a:schemeClr val="tx1"/>
                </a:solidFill>
                <a:latin typeface="游ゴシック" panose="020B0400000000000000" pitchFamily="50" charset="-128"/>
                <a:ea typeface="游ゴシック" panose="020B0400000000000000" pitchFamily="50" charset="-128"/>
              </a:rPr>
              <a:t>年</a:t>
            </a:r>
            <a:r>
              <a:rPr lang="en-US" altLang="ja-JP" sz="2800" dirty="0">
                <a:solidFill>
                  <a:schemeClr val="tx1"/>
                </a:solidFill>
                <a:latin typeface="游ゴシック" panose="020B0400000000000000" pitchFamily="50" charset="-128"/>
                <a:ea typeface="游ゴシック" panose="020B0400000000000000" pitchFamily="50" charset="-128"/>
              </a:rPr>
              <a:t>5</a:t>
            </a:r>
            <a:r>
              <a:rPr lang="ja-JP" altLang="en-US" sz="2800" dirty="0">
                <a:solidFill>
                  <a:schemeClr val="tx1"/>
                </a:solidFill>
                <a:latin typeface="游ゴシック" panose="020B0400000000000000" pitchFamily="50" charset="-128"/>
                <a:ea typeface="游ゴシック" panose="020B0400000000000000" pitchFamily="50" charset="-128"/>
              </a:rPr>
              <a:t>月よりクリエイティブ・コモンズ・ジャパンから日本語版が交付されています。</a:t>
            </a:r>
            <a:endParaRPr lang="en-US" altLang="ja-JP" sz="2800" dirty="0" smtClean="0">
              <a:solidFill>
                <a:schemeClr val="tx1"/>
              </a:solidFill>
              <a:latin typeface="游ゴシック" panose="020B0400000000000000" pitchFamily="50" charset="-128"/>
              <a:ea typeface="游ゴシック" panose="020B0400000000000000" pitchFamily="50" charset="-128"/>
            </a:endParaRPr>
          </a:p>
          <a:p>
            <a:pPr algn="l"/>
            <a:endParaRPr lang="en-US" altLang="ja-JP" sz="28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800" dirty="0">
                <a:solidFill>
                  <a:schemeClr val="tx1"/>
                </a:solidFill>
                <a:latin typeface="游ゴシック" panose="020B0400000000000000" pitchFamily="50" charset="-128"/>
                <a:ea typeface="游ゴシック" panose="020B0400000000000000" pitchFamily="50" charset="-128"/>
              </a:rPr>
              <a:t>　	</a:t>
            </a:r>
          </a:p>
        </p:txBody>
      </p:sp>
      <p:sp>
        <p:nvSpPr>
          <p:cNvPr id="4" name="タイトル 1"/>
          <p:cNvSpPr txBox="1">
            <a:spLocks/>
          </p:cNvSpPr>
          <p:nvPr/>
        </p:nvSpPr>
        <p:spPr>
          <a:xfrm>
            <a:off x="982638" y="139716"/>
            <a:ext cx="1440160" cy="913813"/>
          </a:xfrm>
          <a:prstGeom prst="rect">
            <a:avLst/>
          </a:prstGeom>
          <a:ln>
            <a:noFill/>
          </a:ln>
        </p:spPr>
        <p:txBody>
          <a:bodyPr vert="horz" lIns="0" tIns="0" rIns="21770"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67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defTabSz="914400"/>
            <a:r>
              <a:rPr lang="en-US" altLang="ja-JP" sz="3500" dirty="0" smtClean="0">
                <a:solidFill>
                  <a:schemeClr val="tx1"/>
                </a:solidFill>
                <a:effectLst/>
              </a:rPr>
              <a:t>Step3</a:t>
            </a:r>
          </a:p>
          <a:p>
            <a:pPr algn="l" defTabSz="914400"/>
            <a:r>
              <a:rPr lang="ja-JP" altLang="en-US" sz="3500" dirty="0">
                <a:solidFill>
                  <a:schemeClr val="tx1"/>
                </a:solidFill>
                <a:effectLst/>
              </a:rPr>
              <a:t>　</a:t>
            </a:r>
            <a:r>
              <a:rPr lang="en-US" altLang="ja-JP" sz="3500" dirty="0" smtClean="0">
                <a:solidFill>
                  <a:schemeClr val="tx1"/>
                </a:solidFill>
                <a:effectLst/>
              </a:rPr>
              <a:t>P63</a:t>
            </a:r>
            <a:endParaRPr lang="ja-JP" altLang="en-US" sz="3500" dirty="0">
              <a:solidFill>
                <a:schemeClr val="tx1"/>
              </a:solidFill>
              <a:effectLst/>
            </a:endParaRPr>
          </a:p>
        </p:txBody>
      </p:sp>
      <p:sp>
        <p:nvSpPr>
          <p:cNvPr id="5" name="日付プレースホルダー 4"/>
          <p:cNvSpPr>
            <a:spLocks noGrp="1"/>
          </p:cNvSpPr>
          <p:nvPr>
            <p:ph type="dt" sz="half" idx="10"/>
          </p:nvPr>
        </p:nvSpPr>
        <p:spPr/>
        <p:txBody>
          <a:bodyPr/>
          <a:lstStyle/>
          <a:p>
            <a:r>
              <a:rPr kumimoji="1" lang="ja-JP" altLang="en-US" smtClean="0"/>
              <a:t>座間市パソコンサポートクラブ</a:t>
            </a:r>
            <a:endParaRPr kumimoji="1" lang="ja-JP" altLang="en-US"/>
          </a:p>
        </p:txBody>
      </p:sp>
      <p:sp>
        <p:nvSpPr>
          <p:cNvPr id="6" name="スライド番号プレースホルダー 5"/>
          <p:cNvSpPr>
            <a:spLocks noGrp="1"/>
          </p:cNvSpPr>
          <p:nvPr>
            <p:ph type="sldNum" sz="quarter" idx="12"/>
          </p:nvPr>
        </p:nvSpPr>
        <p:spPr/>
        <p:txBody>
          <a:bodyPr/>
          <a:lstStyle/>
          <a:p>
            <a:fld id="{19605AEB-9AD1-478D-8441-A1135B0A2EC4}" type="slidenum">
              <a:rPr kumimoji="1" lang="ja-JP" altLang="en-US" smtClean="0"/>
              <a:t>2</a:t>
            </a:fld>
            <a:endParaRPr kumimoji="1" lang="ja-JP" altLang="en-US"/>
          </a:p>
        </p:txBody>
      </p:sp>
    </p:spTree>
    <p:extLst>
      <p:ext uri="{BB962C8B-B14F-4D97-AF65-F5344CB8AC3E}">
        <p14:creationId xmlns:p14="http://schemas.microsoft.com/office/powerpoint/2010/main" val="17738675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990750" y="209993"/>
            <a:ext cx="9793088" cy="773258"/>
          </a:xfrm>
        </p:spPr>
        <p:txBody>
          <a:bodyPr>
            <a:normAutofit fontScale="90000"/>
          </a:bodyPr>
          <a:lstStyle/>
          <a:p>
            <a:pPr algn="ctr"/>
            <a:r>
              <a:rPr kumimoji="1" lang="en-US" altLang="ja-JP" sz="4800" dirty="0" smtClean="0">
                <a:effectLst/>
              </a:rPr>
              <a:t>YouTube</a:t>
            </a:r>
            <a:r>
              <a:rPr kumimoji="1" lang="ja-JP" altLang="en-US" sz="4800" dirty="0" smtClean="0">
                <a:effectLst/>
              </a:rPr>
              <a:t>の動画をダウンロードできるか？</a:t>
            </a:r>
            <a:endParaRPr kumimoji="1" lang="ja-JP" altLang="en-US" sz="4800" dirty="0">
              <a:effectLst/>
            </a:endParaRPr>
          </a:p>
        </p:txBody>
      </p:sp>
      <p:sp>
        <p:nvSpPr>
          <p:cNvPr id="3" name="サブタイトル 2"/>
          <p:cNvSpPr>
            <a:spLocks noGrp="1"/>
          </p:cNvSpPr>
          <p:nvPr>
            <p:ph type="subTitle" idx="1"/>
          </p:nvPr>
        </p:nvSpPr>
        <p:spPr>
          <a:xfrm>
            <a:off x="405781" y="1341562"/>
            <a:ext cx="11377264" cy="5112568"/>
          </a:xfrm>
        </p:spPr>
        <p:txBody>
          <a:bodyPr>
            <a:noAutofit/>
          </a:bodyPr>
          <a:lstStyle/>
          <a:p>
            <a:pPr algn="l"/>
            <a:r>
              <a:rPr lang="en-US" altLang="ja-JP" sz="3000" dirty="0" smtClean="0">
                <a:solidFill>
                  <a:schemeClr val="tx1"/>
                </a:solidFill>
                <a:latin typeface="游ゴシック" panose="020B0400000000000000" pitchFamily="50" charset="-128"/>
                <a:ea typeface="游ゴシック" panose="020B0400000000000000" pitchFamily="50" charset="-128"/>
              </a:rPr>
              <a:t>YouTube</a:t>
            </a:r>
            <a:r>
              <a:rPr lang="ja-JP" altLang="en-US" sz="3000" dirty="0" smtClean="0">
                <a:solidFill>
                  <a:schemeClr val="tx1"/>
                </a:solidFill>
                <a:latin typeface="游ゴシック" panose="020B0400000000000000" pitchFamily="50" charset="-128"/>
                <a:ea typeface="游ゴシック" panose="020B0400000000000000" pitchFamily="50" charset="-128"/>
              </a:rPr>
              <a:t>で公開されている動画を利用しても問題ないか内容を確認してから、スライドに挿入しましょう。</a:t>
            </a:r>
            <a:endParaRPr lang="en-US" altLang="ja-JP" sz="30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3000" b="1" dirty="0">
                <a:solidFill>
                  <a:schemeClr val="tx1"/>
                </a:solidFill>
                <a:latin typeface="游ゴシック" panose="020B0400000000000000" pitchFamily="50" charset="-128"/>
                <a:ea typeface="游ゴシック" panose="020B0400000000000000" pitchFamily="50" charset="-128"/>
              </a:rPr>
              <a:t>確認</a:t>
            </a:r>
            <a:r>
              <a:rPr lang="ja-JP" altLang="en-US" sz="3000" b="1" dirty="0" smtClean="0">
                <a:solidFill>
                  <a:schemeClr val="tx1"/>
                </a:solidFill>
                <a:latin typeface="游ゴシック" panose="020B0400000000000000" pitchFamily="50" charset="-128"/>
                <a:ea typeface="游ゴシック" panose="020B0400000000000000" pitchFamily="50" charset="-128"/>
              </a:rPr>
              <a:t>の仕方は、</a:t>
            </a:r>
            <a:r>
              <a:rPr lang="en-US" altLang="ja-JP" sz="3000" dirty="0">
                <a:solidFill>
                  <a:schemeClr val="tx1"/>
                </a:solidFill>
                <a:latin typeface="游ゴシック" panose="020B0400000000000000" pitchFamily="50" charset="-128"/>
                <a:ea typeface="游ゴシック" panose="020B0400000000000000" pitchFamily="50" charset="-128"/>
              </a:rPr>
              <a:t>YouTube</a:t>
            </a:r>
            <a:r>
              <a:rPr lang="ja-JP" altLang="en-US" sz="3000" dirty="0">
                <a:solidFill>
                  <a:schemeClr val="tx1"/>
                </a:solidFill>
                <a:latin typeface="游ゴシック" panose="020B0400000000000000" pitchFamily="50" charset="-128"/>
                <a:ea typeface="游ゴシック" panose="020B0400000000000000" pitchFamily="50" charset="-128"/>
              </a:rPr>
              <a:t>動画の下にある詳細の一番下に、</a:t>
            </a:r>
          </a:p>
          <a:p>
            <a:pPr algn="l"/>
            <a:r>
              <a:rPr lang="en-US" altLang="ja-JP" sz="3000" b="1" dirty="0">
                <a:solidFill>
                  <a:schemeClr val="tx1"/>
                </a:solidFill>
                <a:latin typeface="游ゴシック" panose="020B0400000000000000" pitchFamily="50" charset="-128"/>
                <a:ea typeface="游ゴシック" panose="020B0400000000000000" pitchFamily="50" charset="-128"/>
              </a:rPr>
              <a:t>『</a:t>
            </a:r>
            <a:r>
              <a:rPr lang="ja-JP" altLang="en-US" sz="3000" b="1" dirty="0">
                <a:solidFill>
                  <a:schemeClr val="tx1"/>
                </a:solidFill>
                <a:latin typeface="游ゴシック" panose="020B0400000000000000" pitchFamily="50" charset="-128"/>
                <a:ea typeface="游ゴシック" panose="020B0400000000000000" pitchFamily="50" charset="-128"/>
              </a:rPr>
              <a:t>クリエイティブ・コモンズ表示ライセンス</a:t>
            </a:r>
            <a:r>
              <a:rPr lang="en-US" altLang="ja-JP" sz="3000" b="1" dirty="0" smtClean="0">
                <a:solidFill>
                  <a:schemeClr val="tx1"/>
                </a:solidFill>
                <a:latin typeface="游ゴシック" panose="020B0400000000000000" pitchFamily="50" charset="-128"/>
                <a:ea typeface="游ゴシック" panose="020B0400000000000000" pitchFamily="50" charset="-128"/>
              </a:rPr>
              <a:t>』</a:t>
            </a:r>
            <a:r>
              <a:rPr lang="ja-JP" altLang="en-US" sz="3000" dirty="0" smtClean="0">
                <a:solidFill>
                  <a:schemeClr val="tx1"/>
                </a:solidFill>
                <a:latin typeface="游ゴシック" panose="020B0400000000000000" pitchFamily="50" charset="-128"/>
                <a:ea typeface="游ゴシック" panose="020B0400000000000000" pitchFamily="50" charset="-128"/>
              </a:rPr>
              <a:t>となっている場合は、他人</a:t>
            </a:r>
            <a:r>
              <a:rPr lang="ja-JP" altLang="en-US" sz="3000" dirty="0">
                <a:solidFill>
                  <a:schemeClr val="tx1"/>
                </a:solidFill>
                <a:latin typeface="游ゴシック" panose="020B0400000000000000" pitchFamily="50" charset="-128"/>
                <a:ea typeface="游ゴシック" panose="020B0400000000000000" pitchFamily="50" charset="-128"/>
              </a:rPr>
              <a:t>の動画をダウンロード</a:t>
            </a:r>
            <a:r>
              <a:rPr lang="ja-JP" altLang="en-US" sz="3000" dirty="0" smtClean="0">
                <a:solidFill>
                  <a:schemeClr val="tx1"/>
                </a:solidFill>
                <a:latin typeface="游ゴシック" panose="020B0400000000000000" pitchFamily="50" charset="-128"/>
                <a:ea typeface="游ゴシック" panose="020B0400000000000000" pitchFamily="50" charset="-128"/>
              </a:rPr>
              <a:t>したり、再編</a:t>
            </a:r>
            <a:r>
              <a:rPr lang="ja-JP" altLang="en-US" sz="3000" dirty="0">
                <a:solidFill>
                  <a:schemeClr val="tx1"/>
                </a:solidFill>
                <a:latin typeface="游ゴシック" panose="020B0400000000000000" pitchFamily="50" charset="-128"/>
                <a:ea typeface="游ゴシック" panose="020B0400000000000000" pitchFamily="50" charset="-128"/>
              </a:rPr>
              <a:t>集してアップロード</a:t>
            </a:r>
            <a:r>
              <a:rPr lang="ja-JP" altLang="en-US" sz="3000" dirty="0" smtClean="0">
                <a:solidFill>
                  <a:schemeClr val="tx1"/>
                </a:solidFill>
                <a:latin typeface="游ゴシック" panose="020B0400000000000000" pitchFamily="50" charset="-128"/>
                <a:ea typeface="游ゴシック" panose="020B0400000000000000" pitchFamily="50" charset="-128"/>
              </a:rPr>
              <a:t>することができます。</a:t>
            </a:r>
            <a:endParaRPr lang="ja-JP" altLang="en-US" sz="3000" dirty="0">
              <a:solidFill>
                <a:schemeClr val="tx1"/>
              </a:solidFill>
              <a:latin typeface="游ゴシック" panose="020B0400000000000000" pitchFamily="50" charset="-128"/>
              <a:ea typeface="游ゴシック" panose="020B0400000000000000" pitchFamily="50" charset="-128"/>
            </a:endParaRPr>
          </a:p>
          <a:p>
            <a:pPr algn="l"/>
            <a:r>
              <a:rPr lang="ja-JP" altLang="en-US" sz="3000" dirty="0">
                <a:solidFill>
                  <a:schemeClr val="tx1"/>
                </a:solidFill>
                <a:latin typeface="游ゴシック" panose="020B0400000000000000" pitchFamily="50" charset="-128"/>
                <a:ea typeface="游ゴシック" panose="020B0400000000000000" pitchFamily="50" charset="-128"/>
              </a:rPr>
              <a:t> </a:t>
            </a:r>
            <a:r>
              <a:rPr lang="ja-JP" altLang="en-US" sz="3000" dirty="0" smtClean="0">
                <a:solidFill>
                  <a:schemeClr val="tx1"/>
                </a:solidFill>
                <a:latin typeface="游ゴシック" panose="020B0400000000000000" pitchFamily="50" charset="-128"/>
                <a:ea typeface="游ゴシック" panose="020B0400000000000000" pitchFamily="50" charset="-128"/>
              </a:rPr>
              <a:t>それ</a:t>
            </a:r>
            <a:r>
              <a:rPr lang="ja-JP" altLang="en-US" sz="3000" dirty="0">
                <a:solidFill>
                  <a:schemeClr val="tx1"/>
                </a:solidFill>
                <a:latin typeface="游ゴシック" panose="020B0400000000000000" pitchFamily="50" charset="-128"/>
                <a:ea typeface="游ゴシック" panose="020B0400000000000000" pitchFamily="50" charset="-128"/>
              </a:rPr>
              <a:t>以外の</a:t>
            </a:r>
            <a:r>
              <a:rPr lang="ja-JP" altLang="en-US" sz="3000" dirty="0" smtClean="0">
                <a:solidFill>
                  <a:schemeClr val="tx1"/>
                </a:solidFill>
                <a:latin typeface="游ゴシック" panose="020B0400000000000000" pitchFamily="50" charset="-128"/>
                <a:ea typeface="游ゴシック" panose="020B0400000000000000" pitchFamily="50" charset="-128"/>
              </a:rPr>
              <a:t>、</a:t>
            </a:r>
            <a:r>
              <a:rPr lang="en-US" altLang="ja-JP" sz="3000" b="1" dirty="0" smtClean="0">
                <a:solidFill>
                  <a:schemeClr val="tx1"/>
                </a:solidFill>
                <a:latin typeface="游ゴシック" panose="020B0400000000000000" pitchFamily="50" charset="-128"/>
                <a:ea typeface="游ゴシック" panose="020B0400000000000000" pitchFamily="50" charset="-128"/>
              </a:rPr>
              <a:t>『</a:t>
            </a:r>
            <a:r>
              <a:rPr lang="ja-JP" altLang="en-US" sz="3000" b="1" dirty="0">
                <a:solidFill>
                  <a:schemeClr val="tx1"/>
                </a:solidFill>
                <a:latin typeface="游ゴシック" panose="020B0400000000000000" pitchFamily="50" charset="-128"/>
                <a:ea typeface="游ゴシック" panose="020B0400000000000000" pitchFamily="50" charset="-128"/>
              </a:rPr>
              <a:t>標準の </a:t>
            </a:r>
            <a:r>
              <a:rPr lang="en-US" altLang="ja-JP" sz="3000" b="1" dirty="0">
                <a:solidFill>
                  <a:schemeClr val="tx1"/>
                </a:solidFill>
                <a:latin typeface="游ゴシック" panose="020B0400000000000000" pitchFamily="50" charset="-128"/>
                <a:ea typeface="游ゴシック" panose="020B0400000000000000" pitchFamily="50" charset="-128"/>
              </a:rPr>
              <a:t>YouTube </a:t>
            </a:r>
            <a:r>
              <a:rPr lang="ja-JP" altLang="en-US" sz="3000" b="1" dirty="0">
                <a:solidFill>
                  <a:schemeClr val="tx1"/>
                </a:solidFill>
                <a:latin typeface="游ゴシック" panose="020B0400000000000000" pitchFamily="50" charset="-128"/>
                <a:ea typeface="游ゴシック" panose="020B0400000000000000" pitchFamily="50" charset="-128"/>
              </a:rPr>
              <a:t>ライセンス</a:t>
            </a:r>
            <a:r>
              <a:rPr lang="en-US" altLang="ja-JP" sz="3000" b="1" dirty="0">
                <a:solidFill>
                  <a:schemeClr val="tx1"/>
                </a:solidFill>
                <a:latin typeface="游ゴシック" panose="020B0400000000000000" pitchFamily="50" charset="-128"/>
                <a:ea typeface="游ゴシック" panose="020B0400000000000000" pitchFamily="50" charset="-128"/>
              </a:rPr>
              <a:t>』</a:t>
            </a:r>
            <a:r>
              <a:rPr lang="ja-JP" altLang="en-US" sz="3000" dirty="0" smtClean="0">
                <a:solidFill>
                  <a:schemeClr val="tx1"/>
                </a:solidFill>
                <a:latin typeface="游ゴシック" panose="020B0400000000000000" pitchFamily="50" charset="-128"/>
                <a:ea typeface="游ゴシック" panose="020B0400000000000000" pitchFamily="50" charset="-128"/>
              </a:rPr>
              <a:t>となって</a:t>
            </a:r>
            <a:r>
              <a:rPr lang="ja-JP" altLang="en-US" sz="3000" dirty="0">
                <a:solidFill>
                  <a:schemeClr val="tx1"/>
                </a:solidFill>
                <a:latin typeface="游ゴシック" panose="020B0400000000000000" pitchFamily="50" charset="-128"/>
                <a:ea typeface="游ゴシック" panose="020B0400000000000000" pitchFamily="50" charset="-128"/>
              </a:rPr>
              <a:t>いるものは</a:t>
            </a:r>
            <a:r>
              <a:rPr lang="ja-JP" altLang="en-US" sz="3000" dirty="0" smtClean="0">
                <a:solidFill>
                  <a:schemeClr val="tx1"/>
                </a:solidFill>
                <a:latin typeface="游ゴシック" panose="020B0400000000000000" pitchFamily="50" charset="-128"/>
                <a:ea typeface="游ゴシック" panose="020B0400000000000000" pitchFamily="50" charset="-128"/>
              </a:rPr>
              <a:t>、如何</a:t>
            </a:r>
            <a:r>
              <a:rPr lang="ja-JP" altLang="en-US" sz="3000" dirty="0">
                <a:solidFill>
                  <a:schemeClr val="tx1"/>
                </a:solidFill>
                <a:latin typeface="游ゴシック" panose="020B0400000000000000" pitchFamily="50" charset="-128"/>
                <a:ea typeface="游ゴシック" panose="020B0400000000000000" pitchFamily="50" charset="-128"/>
              </a:rPr>
              <a:t>なるダウンロード行為も禁止して</a:t>
            </a:r>
            <a:r>
              <a:rPr lang="ja-JP" altLang="en-US" sz="3000" dirty="0" smtClean="0">
                <a:solidFill>
                  <a:schemeClr val="tx1"/>
                </a:solidFill>
                <a:latin typeface="游ゴシック" panose="020B0400000000000000" pitchFamily="50" charset="-128"/>
                <a:ea typeface="游ゴシック" panose="020B0400000000000000" pitchFamily="50" charset="-128"/>
              </a:rPr>
              <a:t>おり、つまり</a:t>
            </a:r>
            <a:r>
              <a:rPr lang="ja-JP" altLang="en-US" sz="3000" dirty="0">
                <a:solidFill>
                  <a:schemeClr val="tx1"/>
                </a:solidFill>
                <a:latin typeface="游ゴシック" panose="020B0400000000000000" pitchFamily="50" charset="-128"/>
                <a:ea typeface="游ゴシック" panose="020B0400000000000000" pitchFamily="50" charset="-128"/>
              </a:rPr>
              <a:t>コピー</a:t>
            </a:r>
            <a:r>
              <a:rPr lang="ja-JP" altLang="en-US" sz="3000" dirty="0" smtClean="0">
                <a:solidFill>
                  <a:schemeClr val="tx1"/>
                </a:solidFill>
                <a:latin typeface="游ゴシック" panose="020B0400000000000000" pitchFamily="50" charset="-128"/>
                <a:ea typeface="游ゴシック" panose="020B0400000000000000" pitchFamily="50" charset="-128"/>
              </a:rPr>
              <a:t>も</a:t>
            </a:r>
            <a:endParaRPr lang="en-US" altLang="ja-JP" sz="30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3000" dirty="0" smtClean="0">
                <a:solidFill>
                  <a:schemeClr val="tx1"/>
                </a:solidFill>
                <a:latin typeface="游ゴシック" panose="020B0400000000000000" pitchFamily="50" charset="-128"/>
                <a:ea typeface="游ゴシック" panose="020B0400000000000000" pitchFamily="50" charset="-128"/>
              </a:rPr>
              <a:t>不可</a:t>
            </a:r>
            <a:r>
              <a:rPr lang="ja-JP" altLang="en-US" sz="3000" dirty="0">
                <a:solidFill>
                  <a:schemeClr val="tx1"/>
                </a:solidFill>
                <a:latin typeface="游ゴシック" panose="020B0400000000000000" pitchFamily="50" charset="-128"/>
                <a:ea typeface="游ゴシック" panose="020B0400000000000000" pitchFamily="50" charset="-128"/>
              </a:rPr>
              <a:t>です</a:t>
            </a:r>
            <a:r>
              <a:rPr lang="ja-JP" altLang="en-US" sz="3000" dirty="0" smtClean="0">
                <a:solidFill>
                  <a:schemeClr val="tx1"/>
                </a:solidFill>
                <a:latin typeface="游ゴシック" panose="020B0400000000000000" pitchFamily="50" charset="-128"/>
                <a:ea typeface="游ゴシック" panose="020B0400000000000000" pitchFamily="50" charset="-128"/>
              </a:rPr>
              <a:t>。こちらをご覧ください。</a:t>
            </a:r>
            <a:r>
              <a:rPr lang="en-US" altLang="ja-JP" sz="3000" dirty="0" smtClean="0">
                <a:solidFill>
                  <a:schemeClr val="tx1"/>
                </a:solidFill>
                <a:latin typeface="游ゴシック" panose="020B0400000000000000" pitchFamily="50" charset="-128"/>
                <a:ea typeface="游ゴシック" panose="020B0400000000000000" pitchFamily="50" charset="-128"/>
                <a:hlinkClick r:id="rId2"/>
              </a:rPr>
              <a:t>http</a:t>
            </a:r>
            <a:r>
              <a:rPr lang="en-US" altLang="ja-JP" sz="3000" dirty="0">
                <a:solidFill>
                  <a:schemeClr val="tx1"/>
                </a:solidFill>
                <a:latin typeface="游ゴシック" panose="020B0400000000000000" pitchFamily="50" charset="-128"/>
                <a:ea typeface="游ゴシック" panose="020B0400000000000000" pitchFamily="50" charset="-128"/>
                <a:hlinkClick r:id="rId2"/>
              </a:rPr>
              <a:t>://funtre.com/?</a:t>
            </a:r>
            <a:r>
              <a:rPr lang="en-US" altLang="ja-JP" sz="3000" dirty="0" smtClean="0">
                <a:solidFill>
                  <a:schemeClr val="tx1"/>
                </a:solidFill>
                <a:latin typeface="游ゴシック" panose="020B0400000000000000" pitchFamily="50" charset="-128"/>
                <a:ea typeface="游ゴシック" panose="020B0400000000000000" pitchFamily="50" charset="-128"/>
                <a:hlinkClick r:id="rId2"/>
              </a:rPr>
              <a:t>p=3000</a:t>
            </a:r>
            <a:endParaRPr lang="en-US" altLang="ja-JP" sz="30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3000" dirty="0" smtClean="0">
                <a:solidFill>
                  <a:schemeClr val="tx1"/>
                </a:solidFill>
                <a:latin typeface="游ゴシック" panose="020B0400000000000000" pitchFamily="50" charset="-128"/>
                <a:ea typeface="游ゴシック" panose="020B0400000000000000" pitchFamily="50" charset="-128"/>
                <a:hlinkClick r:id="rId3"/>
              </a:rPr>
              <a:t>　　　 </a:t>
            </a:r>
            <a:r>
              <a:rPr lang="en-US" altLang="ja-JP" sz="3000" dirty="0" smtClean="0">
                <a:solidFill>
                  <a:schemeClr val="tx1"/>
                </a:solidFill>
                <a:latin typeface="游ゴシック" panose="020B0400000000000000" pitchFamily="50" charset="-128"/>
                <a:ea typeface="游ゴシック" panose="020B0400000000000000" pitchFamily="50" charset="-128"/>
                <a:hlinkClick r:id="rId3"/>
              </a:rPr>
              <a:t>https</a:t>
            </a:r>
            <a:r>
              <a:rPr lang="en-US" altLang="ja-JP" sz="3000" dirty="0">
                <a:solidFill>
                  <a:schemeClr val="tx1"/>
                </a:solidFill>
                <a:latin typeface="游ゴシック" panose="020B0400000000000000" pitchFamily="50" charset="-128"/>
                <a:ea typeface="游ゴシック" panose="020B0400000000000000" pitchFamily="50" charset="-128"/>
                <a:hlinkClick r:id="rId3"/>
              </a:rPr>
              <a:t>://</a:t>
            </a:r>
            <a:r>
              <a:rPr lang="en-US" altLang="ja-JP" sz="3000" dirty="0" smtClean="0">
                <a:solidFill>
                  <a:schemeClr val="tx1"/>
                </a:solidFill>
                <a:latin typeface="游ゴシック" panose="020B0400000000000000" pitchFamily="50" charset="-128"/>
                <a:ea typeface="游ゴシック" panose="020B0400000000000000" pitchFamily="50" charset="-128"/>
                <a:hlinkClick r:id="rId3"/>
              </a:rPr>
              <a:t>ameblo.jp/workmagic/entry-11223570649.html</a:t>
            </a:r>
            <a:endParaRPr lang="en-US" altLang="ja-JP" sz="3000" dirty="0" smtClean="0">
              <a:solidFill>
                <a:schemeClr val="tx1"/>
              </a:solidFill>
              <a:latin typeface="游ゴシック" panose="020B0400000000000000" pitchFamily="50" charset="-128"/>
              <a:ea typeface="游ゴシック" panose="020B0400000000000000" pitchFamily="50" charset="-128"/>
            </a:endParaRPr>
          </a:p>
          <a:p>
            <a:pPr algn="l"/>
            <a:endParaRPr lang="ja-JP" altLang="en-US" sz="3000" dirty="0">
              <a:solidFill>
                <a:schemeClr val="tx1"/>
              </a:solidFill>
              <a:latin typeface="游ゴシック" panose="020B0400000000000000" pitchFamily="50" charset="-128"/>
              <a:ea typeface="游ゴシック" panose="020B0400000000000000" pitchFamily="50" charset="-128"/>
            </a:endParaRPr>
          </a:p>
        </p:txBody>
      </p:sp>
      <p:sp>
        <p:nvSpPr>
          <p:cNvPr id="5" name="日付プレースホルダー 4"/>
          <p:cNvSpPr>
            <a:spLocks noGrp="1"/>
          </p:cNvSpPr>
          <p:nvPr>
            <p:ph type="dt" sz="half" idx="10"/>
          </p:nvPr>
        </p:nvSpPr>
        <p:spPr/>
        <p:txBody>
          <a:bodyPr/>
          <a:lstStyle/>
          <a:p>
            <a:r>
              <a:rPr kumimoji="1" lang="ja-JP" altLang="en-US" smtClean="0"/>
              <a:t>座間市パソコンサポートクラブ</a:t>
            </a:r>
            <a:endParaRPr kumimoji="1" lang="ja-JP" altLang="en-US"/>
          </a:p>
        </p:txBody>
      </p:sp>
      <p:sp>
        <p:nvSpPr>
          <p:cNvPr id="6" name="スライド番号プレースホルダー 5"/>
          <p:cNvSpPr>
            <a:spLocks noGrp="1"/>
          </p:cNvSpPr>
          <p:nvPr>
            <p:ph type="sldNum" sz="quarter" idx="12"/>
          </p:nvPr>
        </p:nvSpPr>
        <p:spPr/>
        <p:txBody>
          <a:bodyPr/>
          <a:lstStyle/>
          <a:p>
            <a:fld id="{19605AEB-9AD1-478D-8441-A1135B0A2EC4}" type="slidenum">
              <a:rPr kumimoji="1" lang="ja-JP" altLang="en-US" smtClean="0"/>
              <a:t>3</a:t>
            </a:fld>
            <a:endParaRPr kumimoji="1" lang="ja-JP" altLang="en-US"/>
          </a:p>
        </p:txBody>
      </p:sp>
      <p:sp>
        <p:nvSpPr>
          <p:cNvPr id="4" name="タイトル 1"/>
          <p:cNvSpPr txBox="1">
            <a:spLocks/>
          </p:cNvSpPr>
          <p:nvPr/>
        </p:nvSpPr>
        <p:spPr>
          <a:xfrm>
            <a:off x="550590" y="139716"/>
            <a:ext cx="1440160" cy="913813"/>
          </a:xfrm>
          <a:prstGeom prst="rect">
            <a:avLst/>
          </a:prstGeom>
          <a:ln>
            <a:noFill/>
          </a:ln>
        </p:spPr>
        <p:txBody>
          <a:bodyPr vert="horz" lIns="0" tIns="0" rIns="21770" bIns="0" anchor="b">
            <a:normAutofit fontScale="7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67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defTabSz="914400"/>
            <a:r>
              <a:rPr lang="en-US" altLang="ja-JP" sz="4800" dirty="0" smtClean="0">
                <a:solidFill>
                  <a:schemeClr val="tx1"/>
                </a:solidFill>
                <a:effectLst/>
              </a:rPr>
              <a:t>Step4</a:t>
            </a:r>
          </a:p>
          <a:p>
            <a:pPr algn="l" defTabSz="914400"/>
            <a:r>
              <a:rPr lang="ja-JP" altLang="en-US" sz="4800" dirty="0">
                <a:solidFill>
                  <a:schemeClr val="tx1"/>
                </a:solidFill>
                <a:effectLst/>
              </a:rPr>
              <a:t>　</a:t>
            </a:r>
            <a:r>
              <a:rPr lang="en-US" altLang="ja-JP" sz="4800" dirty="0" smtClean="0">
                <a:solidFill>
                  <a:schemeClr val="tx1"/>
                </a:solidFill>
                <a:effectLst/>
              </a:rPr>
              <a:t>P65</a:t>
            </a:r>
            <a:endParaRPr lang="ja-JP" altLang="en-US" sz="4800" dirty="0">
              <a:solidFill>
                <a:schemeClr val="tx1"/>
              </a:solidFill>
              <a:effectLst/>
            </a:endParaRPr>
          </a:p>
        </p:txBody>
      </p:sp>
    </p:spTree>
    <p:extLst>
      <p:ext uri="{BB962C8B-B14F-4D97-AF65-F5344CB8AC3E}">
        <p14:creationId xmlns:p14="http://schemas.microsoft.com/office/powerpoint/2010/main" val="189241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062758" y="209992"/>
            <a:ext cx="9721080" cy="843537"/>
          </a:xfrm>
        </p:spPr>
        <p:txBody>
          <a:bodyPr anchor="ctr">
            <a:noAutofit/>
          </a:bodyPr>
          <a:lstStyle/>
          <a:p>
            <a:pPr algn="ctr"/>
            <a:r>
              <a:rPr kumimoji="1" lang="ja-JP" altLang="en-US" sz="3600" dirty="0" smtClean="0">
                <a:effectLst/>
              </a:rPr>
              <a:t>ネットワーク上の情報をダウンロードできるか？</a:t>
            </a:r>
            <a:endParaRPr kumimoji="1" lang="ja-JP" altLang="en-US" sz="3600" dirty="0">
              <a:effectLst/>
            </a:endParaRPr>
          </a:p>
        </p:txBody>
      </p:sp>
      <p:sp>
        <p:nvSpPr>
          <p:cNvPr id="3" name="サブタイトル 2"/>
          <p:cNvSpPr>
            <a:spLocks noGrp="1"/>
          </p:cNvSpPr>
          <p:nvPr>
            <p:ph type="subTitle" idx="1"/>
          </p:nvPr>
        </p:nvSpPr>
        <p:spPr>
          <a:xfrm>
            <a:off x="405781" y="1053529"/>
            <a:ext cx="11377264" cy="5256584"/>
          </a:xfrm>
        </p:spPr>
        <p:txBody>
          <a:bodyPr>
            <a:noAutofit/>
          </a:bodyPr>
          <a:lstStyle/>
          <a:p>
            <a:pPr algn="l"/>
            <a:r>
              <a:rPr lang="ja-JP" altLang="en-US" sz="2500" b="1" dirty="0" smtClean="0">
                <a:solidFill>
                  <a:schemeClr val="tx1"/>
                </a:solidFill>
                <a:latin typeface="游ゴシック" panose="020B0400000000000000" pitchFamily="50" charset="-128"/>
                <a:ea typeface="游ゴシック" panose="020B0400000000000000" pitchFamily="50" charset="-128"/>
              </a:rPr>
              <a:t>ダウンロード</a:t>
            </a:r>
            <a:r>
              <a:rPr lang="ja-JP" altLang="en-US" sz="2500" b="1" dirty="0">
                <a:solidFill>
                  <a:schemeClr val="tx1"/>
                </a:solidFill>
                <a:latin typeface="游ゴシック" panose="020B0400000000000000" pitchFamily="50" charset="-128"/>
                <a:ea typeface="游ゴシック" panose="020B0400000000000000" pitchFamily="50" charset="-128"/>
              </a:rPr>
              <a:t>とは</a:t>
            </a:r>
            <a:r>
              <a:rPr lang="ja-JP" altLang="en-US" sz="2500" b="1" dirty="0" smtClean="0">
                <a:solidFill>
                  <a:schemeClr val="tx1"/>
                </a:solidFill>
                <a:latin typeface="游ゴシック" panose="020B0400000000000000" pitchFamily="50" charset="-128"/>
                <a:ea typeface="游ゴシック" panose="020B0400000000000000" pitchFamily="50" charset="-128"/>
              </a:rPr>
              <a:t>、</a:t>
            </a:r>
            <a:r>
              <a:rPr lang="ja-JP" altLang="en-US" sz="2500" dirty="0" smtClean="0">
                <a:solidFill>
                  <a:schemeClr val="tx1"/>
                </a:solidFill>
                <a:latin typeface="游ゴシック" panose="020B0400000000000000" pitchFamily="50" charset="-128"/>
                <a:ea typeface="游ゴシック" panose="020B0400000000000000" pitchFamily="50" charset="-128"/>
              </a:rPr>
              <a:t>ネットワーク上から自分の</a:t>
            </a:r>
            <a:r>
              <a:rPr lang="en-US" altLang="ja-JP" sz="2500" dirty="0" smtClean="0">
                <a:solidFill>
                  <a:schemeClr val="tx1"/>
                </a:solidFill>
                <a:latin typeface="游ゴシック" panose="020B0400000000000000" pitchFamily="50" charset="-128"/>
                <a:ea typeface="游ゴシック" panose="020B0400000000000000" pitchFamily="50" charset="-128"/>
              </a:rPr>
              <a:t>PC(</a:t>
            </a:r>
            <a:r>
              <a:rPr lang="ja-JP" altLang="en-US" sz="2500" dirty="0" smtClean="0">
                <a:solidFill>
                  <a:schemeClr val="tx1"/>
                </a:solidFill>
                <a:latin typeface="游ゴシック" panose="020B0400000000000000" pitchFamily="50" charset="-128"/>
                <a:ea typeface="游ゴシック" panose="020B0400000000000000" pitchFamily="50" charset="-128"/>
              </a:rPr>
              <a:t>や携帯・スマホ）にファイルをコピーすることです。コピーですから</a:t>
            </a:r>
            <a:r>
              <a:rPr lang="ja-JP" altLang="en-US" sz="2500" b="1" dirty="0" smtClean="0">
                <a:solidFill>
                  <a:schemeClr val="tx1"/>
                </a:solidFill>
                <a:latin typeface="游ゴシック" panose="020B0400000000000000" pitchFamily="50" charset="-128"/>
                <a:ea typeface="游ゴシック" panose="020B0400000000000000" pitchFamily="50" charset="-128"/>
              </a:rPr>
              <a:t>著作権法は複製です。</a:t>
            </a:r>
            <a:r>
              <a:rPr lang="ja-JP" altLang="en-US" sz="2500" dirty="0" smtClean="0">
                <a:solidFill>
                  <a:schemeClr val="tx1"/>
                </a:solidFill>
                <a:latin typeface="游ゴシック" panose="020B0400000000000000" pitchFamily="50" charset="-128"/>
                <a:ea typeface="游ゴシック" panose="020B0400000000000000" pitchFamily="50" charset="-128"/>
              </a:rPr>
              <a:t>文化庁の</a:t>
            </a:r>
            <a:endParaRPr lang="en-US" altLang="ja-JP" sz="25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500" b="1" dirty="0" smtClean="0">
                <a:solidFill>
                  <a:schemeClr val="tx1"/>
                </a:solidFill>
                <a:latin typeface="游ゴシック" panose="020B0400000000000000" pitchFamily="50" charset="-128"/>
                <a:ea typeface="游ゴシック" panose="020B0400000000000000" pitchFamily="50" charset="-128"/>
              </a:rPr>
              <a:t>「著作物が自由に使える場合」</a:t>
            </a:r>
            <a:r>
              <a:rPr lang="ja-JP" altLang="en-US" sz="2500" dirty="0" smtClean="0">
                <a:solidFill>
                  <a:schemeClr val="tx1"/>
                </a:solidFill>
                <a:latin typeface="游ゴシック" panose="020B0400000000000000" pitchFamily="50" charset="-128"/>
                <a:ea typeface="游ゴシック" panose="020B0400000000000000" pitchFamily="50" charset="-128"/>
              </a:rPr>
              <a:t>のページに</a:t>
            </a:r>
            <a:endParaRPr lang="en-US" altLang="ja-JP" sz="25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500" b="1" dirty="0" smtClean="0">
                <a:solidFill>
                  <a:schemeClr val="tx1"/>
                </a:solidFill>
                <a:latin typeface="游ゴシック" panose="020B0400000000000000" pitchFamily="50" charset="-128"/>
                <a:ea typeface="游ゴシック" panose="020B0400000000000000" pitchFamily="50" charset="-128"/>
              </a:rPr>
              <a:t>第</a:t>
            </a:r>
            <a:r>
              <a:rPr lang="en-US" altLang="ja-JP" sz="2500" b="1" dirty="0" smtClean="0">
                <a:solidFill>
                  <a:schemeClr val="tx1"/>
                </a:solidFill>
                <a:latin typeface="游ゴシック" panose="020B0400000000000000" pitchFamily="50" charset="-128"/>
                <a:ea typeface="游ゴシック" panose="020B0400000000000000" pitchFamily="50" charset="-128"/>
              </a:rPr>
              <a:t>30</a:t>
            </a:r>
            <a:r>
              <a:rPr lang="ja-JP" altLang="en-US" sz="2500" b="1" dirty="0" smtClean="0">
                <a:solidFill>
                  <a:schemeClr val="tx1"/>
                </a:solidFill>
                <a:latin typeface="游ゴシック" panose="020B0400000000000000" pitchFamily="50" charset="-128"/>
                <a:ea typeface="游ゴシック" panose="020B0400000000000000" pitchFamily="50" charset="-128"/>
              </a:rPr>
              <a:t>条「私的に使用する</a:t>
            </a:r>
            <a:r>
              <a:rPr lang="ja-JP" altLang="en-US" sz="2500" b="1" dirty="0">
                <a:solidFill>
                  <a:schemeClr val="tx1"/>
                </a:solidFill>
                <a:latin typeface="游ゴシック" panose="020B0400000000000000" pitchFamily="50" charset="-128"/>
                <a:ea typeface="游ゴシック" panose="020B0400000000000000" pitchFamily="50" charset="-128"/>
              </a:rPr>
              <a:t>ため</a:t>
            </a:r>
            <a:r>
              <a:rPr lang="ja-JP" altLang="en-US" sz="2500" b="1" dirty="0" smtClean="0">
                <a:solidFill>
                  <a:schemeClr val="tx1"/>
                </a:solidFill>
                <a:latin typeface="游ゴシック" panose="020B0400000000000000" pitchFamily="50" charset="-128"/>
                <a:ea typeface="游ゴシック" panose="020B0400000000000000" pitchFamily="50" charset="-128"/>
              </a:rPr>
              <a:t>の複製」</a:t>
            </a:r>
            <a:r>
              <a:rPr lang="ja-JP" altLang="en-US" sz="2500" dirty="0" smtClean="0">
                <a:solidFill>
                  <a:schemeClr val="tx1"/>
                </a:solidFill>
                <a:latin typeface="游ゴシック" panose="020B0400000000000000" pitchFamily="50" charset="-128"/>
                <a:ea typeface="游ゴシック" panose="020B0400000000000000" pitchFamily="50" charset="-128"/>
              </a:rPr>
              <a:t>家庭内で仕事以外目的のために使用するために著作物を複製することができる。</a:t>
            </a:r>
            <a:endParaRPr lang="en-US" altLang="ja-JP" sz="25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500" b="1" dirty="0">
                <a:solidFill>
                  <a:schemeClr val="tx1"/>
                </a:solidFill>
                <a:latin typeface="游ゴシック" panose="020B0400000000000000" pitchFamily="50" charset="-128"/>
                <a:ea typeface="游ゴシック" panose="020B0400000000000000" pitchFamily="50" charset="-128"/>
              </a:rPr>
              <a:t>第</a:t>
            </a:r>
            <a:r>
              <a:rPr lang="en-US" altLang="ja-JP" sz="2500" b="1" dirty="0">
                <a:solidFill>
                  <a:schemeClr val="tx1"/>
                </a:solidFill>
                <a:latin typeface="游ゴシック" panose="020B0400000000000000" pitchFamily="50" charset="-128"/>
                <a:ea typeface="游ゴシック" panose="020B0400000000000000" pitchFamily="50" charset="-128"/>
              </a:rPr>
              <a:t>35</a:t>
            </a:r>
            <a:r>
              <a:rPr lang="ja-JP" altLang="en-US" sz="2500" b="1" dirty="0" smtClean="0">
                <a:solidFill>
                  <a:schemeClr val="tx1"/>
                </a:solidFill>
                <a:latin typeface="游ゴシック" panose="020B0400000000000000" pitchFamily="50" charset="-128"/>
                <a:ea typeface="游ゴシック" panose="020B0400000000000000" pitchFamily="50" charset="-128"/>
              </a:rPr>
              <a:t>条「教育機関における複製など」</a:t>
            </a:r>
            <a:r>
              <a:rPr lang="ja-JP" altLang="en-US" sz="2500" dirty="0" smtClean="0">
                <a:solidFill>
                  <a:schemeClr val="tx1"/>
                </a:solidFill>
                <a:latin typeface="游ゴシック" panose="020B0400000000000000" pitchFamily="50" charset="-128"/>
                <a:ea typeface="游ゴシック" panose="020B0400000000000000" pitchFamily="50" charset="-128"/>
              </a:rPr>
              <a:t>教育を担任する者やその授業を受ける者（学習者）は、授業の過程で使用するために著作物を複製することができる。</a:t>
            </a:r>
            <a:endParaRPr lang="en-US" altLang="ja-JP" sz="25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500" b="1" dirty="0">
                <a:solidFill>
                  <a:schemeClr val="tx1"/>
                </a:solidFill>
                <a:latin typeface="游ゴシック" panose="020B0400000000000000" pitchFamily="50" charset="-128"/>
                <a:ea typeface="游ゴシック" panose="020B0400000000000000" pitchFamily="50" charset="-128"/>
              </a:rPr>
              <a:t>第</a:t>
            </a:r>
            <a:r>
              <a:rPr lang="en-US" altLang="ja-JP" sz="2500" b="1" dirty="0">
                <a:solidFill>
                  <a:schemeClr val="tx1"/>
                </a:solidFill>
                <a:latin typeface="游ゴシック" panose="020B0400000000000000" pitchFamily="50" charset="-128"/>
                <a:ea typeface="游ゴシック" panose="020B0400000000000000" pitchFamily="50" charset="-128"/>
              </a:rPr>
              <a:t>38</a:t>
            </a:r>
            <a:r>
              <a:rPr lang="ja-JP" altLang="en-US" sz="2500" b="1" dirty="0" smtClean="0">
                <a:solidFill>
                  <a:schemeClr val="tx1"/>
                </a:solidFill>
                <a:latin typeface="游ゴシック" panose="020B0400000000000000" pitchFamily="50" charset="-128"/>
                <a:ea typeface="游ゴシック" panose="020B0400000000000000" pitchFamily="50" charset="-128"/>
              </a:rPr>
              <a:t>条「営利を目的にしない上演等」第</a:t>
            </a:r>
            <a:r>
              <a:rPr lang="en-US" altLang="ja-JP" sz="2500" b="1" dirty="0" smtClean="0">
                <a:solidFill>
                  <a:schemeClr val="tx1"/>
                </a:solidFill>
                <a:latin typeface="游ゴシック" panose="020B0400000000000000" pitchFamily="50" charset="-128"/>
                <a:ea typeface="游ゴシック" panose="020B0400000000000000" pitchFamily="50" charset="-128"/>
              </a:rPr>
              <a:t>1</a:t>
            </a:r>
            <a:r>
              <a:rPr lang="ja-JP" altLang="en-US" sz="2500" b="1" dirty="0" smtClean="0">
                <a:solidFill>
                  <a:schemeClr val="tx1"/>
                </a:solidFill>
                <a:latin typeface="游ゴシック" panose="020B0400000000000000" pitchFamily="50" charset="-128"/>
                <a:ea typeface="游ゴシック" panose="020B0400000000000000" pitchFamily="50" charset="-128"/>
              </a:rPr>
              <a:t>項</a:t>
            </a:r>
            <a:r>
              <a:rPr lang="ja-JP" altLang="en-US" sz="2500" dirty="0" smtClean="0">
                <a:solidFill>
                  <a:schemeClr val="tx1"/>
                </a:solidFill>
                <a:latin typeface="游ゴシック" panose="020B0400000000000000" pitchFamily="50" charset="-128"/>
                <a:ea typeface="游ゴシック" panose="020B0400000000000000" pitchFamily="50" charset="-128"/>
              </a:rPr>
              <a:t> 営利を目的とせず、観客から料金をとらない場合は、公表された著作物を上演・演奏・上映・口述することができる。等、があり、ダウンロードは可と判断します。</a:t>
            </a:r>
            <a:endParaRPr lang="en-US" altLang="ja-JP" sz="2500" dirty="0" smtClean="0">
              <a:solidFill>
                <a:schemeClr val="tx1"/>
              </a:solidFill>
              <a:latin typeface="游ゴシック" panose="020B0400000000000000" pitchFamily="50" charset="-128"/>
              <a:ea typeface="游ゴシック" panose="020B0400000000000000" pitchFamily="50" charset="-128"/>
            </a:endParaRPr>
          </a:p>
          <a:p>
            <a:pPr algn="l"/>
            <a:r>
              <a:rPr lang="ja-JP" altLang="en-US" sz="2500" dirty="0" smtClean="0">
                <a:solidFill>
                  <a:schemeClr val="tx1"/>
                </a:solidFill>
                <a:latin typeface="游ゴシック" panose="020B0400000000000000" pitchFamily="50" charset="-128"/>
                <a:ea typeface="游ゴシック" panose="020B0400000000000000" pitchFamily="50" charset="-128"/>
              </a:rPr>
              <a:t>文化庁のページをご覧ください。 </a:t>
            </a:r>
            <a:r>
              <a:rPr lang="en-US" altLang="ja-JP" sz="2500" dirty="0">
                <a:solidFill>
                  <a:schemeClr val="tx1"/>
                </a:solidFill>
                <a:latin typeface="游ゴシック" panose="020B0400000000000000" pitchFamily="50" charset="-128"/>
                <a:ea typeface="游ゴシック" panose="020B0400000000000000" pitchFamily="50" charset="-128"/>
                <a:hlinkClick r:id="rId2"/>
              </a:rPr>
              <a:t>http://</a:t>
            </a:r>
            <a:r>
              <a:rPr lang="en-US" altLang="ja-JP" sz="2500" dirty="0" smtClean="0">
                <a:solidFill>
                  <a:schemeClr val="tx1"/>
                </a:solidFill>
                <a:latin typeface="游ゴシック" panose="020B0400000000000000" pitchFamily="50" charset="-128"/>
                <a:ea typeface="游ゴシック" panose="020B0400000000000000" pitchFamily="50" charset="-128"/>
                <a:hlinkClick r:id="rId2"/>
              </a:rPr>
              <a:t>www.bunka.go.jp/seisaku/chosakuken/seidokaisetsu/gaiyo/chosakubutsu_jiyu.html</a:t>
            </a:r>
            <a:endParaRPr lang="en-US" altLang="ja-JP" sz="2500" dirty="0" smtClean="0">
              <a:solidFill>
                <a:schemeClr val="tx1"/>
              </a:solidFill>
              <a:latin typeface="游ゴシック" panose="020B0400000000000000" pitchFamily="50" charset="-128"/>
              <a:ea typeface="游ゴシック" panose="020B0400000000000000" pitchFamily="50" charset="-128"/>
            </a:endParaRPr>
          </a:p>
          <a:p>
            <a:pPr algn="l"/>
            <a:endParaRPr lang="ja-JP" altLang="en-US" sz="2500" dirty="0">
              <a:solidFill>
                <a:schemeClr val="tx1"/>
              </a:solidFill>
              <a:latin typeface="游ゴシック" panose="020B0400000000000000" pitchFamily="50" charset="-128"/>
              <a:ea typeface="游ゴシック" panose="020B0400000000000000" pitchFamily="50" charset="-128"/>
            </a:endParaRPr>
          </a:p>
        </p:txBody>
      </p:sp>
      <p:sp>
        <p:nvSpPr>
          <p:cNvPr id="5" name="日付プレースホルダー 4"/>
          <p:cNvSpPr>
            <a:spLocks noGrp="1"/>
          </p:cNvSpPr>
          <p:nvPr>
            <p:ph type="dt" sz="half" idx="10"/>
          </p:nvPr>
        </p:nvSpPr>
        <p:spPr/>
        <p:txBody>
          <a:bodyPr/>
          <a:lstStyle/>
          <a:p>
            <a:r>
              <a:rPr kumimoji="1" lang="ja-JP" altLang="en-US" smtClean="0"/>
              <a:t>座間市パソコンサポートクラブ</a:t>
            </a:r>
            <a:endParaRPr kumimoji="1" lang="ja-JP" altLang="en-US"/>
          </a:p>
        </p:txBody>
      </p:sp>
      <p:sp>
        <p:nvSpPr>
          <p:cNvPr id="6" name="スライド番号プレースホルダー 5"/>
          <p:cNvSpPr>
            <a:spLocks noGrp="1"/>
          </p:cNvSpPr>
          <p:nvPr>
            <p:ph type="sldNum" sz="quarter" idx="12"/>
          </p:nvPr>
        </p:nvSpPr>
        <p:spPr/>
        <p:txBody>
          <a:bodyPr/>
          <a:lstStyle/>
          <a:p>
            <a:fld id="{19605AEB-9AD1-478D-8441-A1135B0A2EC4}" type="slidenum">
              <a:rPr kumimoji="1" lang="ja-JP" altLang="en-US" smtClean="0"/>
              <a:t>4</a:t>
            </a:fld>
            <a:endParaRPr kumimoji="1" lang="ja-JP" altLang="en-US"/>
          </a:p>
        </p:txBody>
      </p:sp>
      <p:sp>
        <p:nvSpPr>
          <p:cNvPr id="4" name="タイトル 1"/>
          <p:cNvSpPr txBox="1">
            <a:spLocks/>
          </p:cNvSpPr>
          <p:nvPr/>
        </p:nvSpPr>
        <p:spPr>
          <a:xfrm>
            <a:off x="550590" y="139716"/>
            <a:ext cx="1440160" cy="913813"/>
          </a:xfrm>
          <a:prstGeom prst="rect">
            <a:avLst/>
          </a:prstGeom>
          <a:ln>
            <a:noFill/>
          </a:ln>
        </p:spPr>
        <p:txBody>
          <a:bodyPr vert="horz" lIns="0" tIns="0" rIns="21770" bIns="0" anchor="b">
            <a:normAutofit fontScale="7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67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defTabSz="914400"/>
            <a:r>
              <a:rPr lang="en-US" altLang="ja-JP" sz="4800" dirty="0" smtClean="0">
                <a:solidFill>
                  <a:schemeClr val="tx1"/>
                </a:solidFill>
                <a:effectLst/>
              </a:rPr>
              <a:t>Step4</a:t>
            </a:r>
          </a:p>
          <a:p>
            <a:pPr algn="l" defTabSz="914400"/>
            <a:r>
              <a:rPr lang="ja-JP" altLang="en-US" sz="4800" dirty="0">
                <a:solidFill>
                  <a:schemeClr val="tx1"/>
                </a:solidFill>
                <a:effectLst/>
              </a:rPr>
              <a:t>　</a:t>
            </a:r>
            <a:r>
              <a:rPr lang="en-US" altLang="ja-JP" sz="4800" dirty="0" smtClean="0">
                <a:solidFill>
                  <a:schemeClr val="tx1"/>
                </a:solidFill>
                <a:effectLst/>
              </a:rPr>
              <a:t>P65</a:t>
            </a:r>
            <a:endParaRPr lang="ja-JP" altLang="en-US" sz="4800" dirty="0">
              <a:solidFill>
                <a:schemeClr val="tx1"/>
              </a:solidFill>
              <a:effectLst/>
            </a:endParaRPr>
          </a:p>
        </p:txBody>
      </p:sp>
    </p:spTree>
    <p:extLst>
      <p:ext uri="{BB962C8B-B14F-4D97-AF65-F5344CB8AC3E}">
        <p14:creationId xmlns:p14="http://schemas.microsoft.com/office/powerpoint/2010/main" val="516665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キャンペーン提案書（ユーザサイズ）テーマ0">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キャンペーン提案書（ユーザサイズ）テーマ0</Template>
  <TotalTime>853</TotalTime>
  <Words>374</Words>
  <Application>Microsoft Office PowerPoint</Application>
  <PresentationFormat>ユーザー設定</PresentationFormat>
  <Paragraphs>49</Paragraphs>
  <Slides>4</Slides>
  <Notes>0</Notes>
  <HiddenSlides>0</HiddenSlides>
  <MMClips>0</MMClips>
  <ScaleCrop>false</ScaleCrop>
  <HeadingPairs>
    <vt:vector size="4" baseType="variant">
      <vt:variant>
        <vt:lpstr>テーマ</vt:lpstr>
      </vt:variant>
      <vt:variant>
        <vt:i4>1</vt:i4>
      </vt:variant>
      <vt:variant>
        <vt:lpstr>スライド タイトル</vt:lpstr>
      </vt:variant>
      <vt:variant>
        <vt:i4>4</vt:i4>
      </vt:variant>
    </vt:vector>
  </HeadingPairs>
  <TitlesOfParts>
    <vt:vector size="5" baseType="lpstr">
      <vt:lpstr>キャンペーン提案書（ユーザサイズ）テーマ0</vt:lpstr>
      <vt:lpstr>クリエイティブコモンズライセンスとは</vt:lpstr>
      <vt:lpstr>権利が放棄されたCC0というものもある</vt:lpstr>
      <vt:lpstr>YouTubeの動画をダウンロードできるか？</vt:lpstr>
      <vt:lpstr>ネットワーク上の情報をダウンロードできるか？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表、グラフ、図を入れて 説得力のある資料を作る</dc:title>
  <dc:creator>Owner</dc:creator>
  <cp:lastModifiedBy>Owner</cp:lastModifiedBy>
  <cp:revision>73</cp:revision>
  <cp:lastPrinted>2017-05-18T22:16:56Z</cp:lastPrinted>
  <dcterms:created xsi:type="dcterms:W3CDTF">2017-04-05T22:49:23Z</dcterms:created>
  <dcterms:modified xsi:type="dcterms:W3CDTF">2017-05-18T22:19:37Z</dcterms:modified>
</cp:coreProperties>
</file>