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8" r:id="rId1"/>
  </p:sldMasterIdLst>
  <p:notesMasterIdLst>
    <p:notesMasterId r:id="rId6"/>
  </p:notesMasterIdLst>
  <p:handoutMasterIdLst>
    <p:handoutMasterId r:id="rId7"/>
  </p:handoutMasterIdLst>
  <p:sldIdLst>
    <p:sldId id="256" r:id="rId2"/>
    <p:sldId id="261" r:id="rId3"/>
    <p:sldId id="262" r:id="rId4"/>
    <p:sldId id="263" r:id="rId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4" autoAdjust="0"/>
  </p:normalViewPr>
  <p:slideViewPr>
    <p:cSldViewPr snapToGrid="0">
      <p:cViewPr varScale="1">
        <p:scale>
          <a:sx n="29" d="100"/>
          <a:sy n="29" d="100"/>
        </p:scale>
        <p:origin x="-86" y="-619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9" d="100"/>
          <a:sy n="59" d="100"/>
        </p:scale>
        <p:origin x="250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7E934A-F5D2-476C-9121-887CFD67BDA7}" type="datetimeFigureOut">
              <a:rPr kumimoji="1" lang="ja-JP" altLang="en-US" smtClean="0"/>
              <a:t>2017/6/1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D90AD4-D2BA-40A9-82BD-0F5CDC8A91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71931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A670C3-D61C-45C7-9950-245E7639D6DC}" type="datetimeFigureOut">
              <a:rPr kumimoji="1" lang="ja-JP" altLang="en-US" smtClean="0"/>
              <a:t>2017/6/1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F67740-381F-4450-9851-9254C03112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85146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オリジナル写真　ｵｻﾞｷ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F67740-381F-4450-9851-9254C03112B6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5453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F67740-381F-4450-9851-9254C03112B6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80889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F67740-381F-4450-9851-9254C03112B6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80889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F67740-381F-4450-9851-9254C03112B6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80889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ja-JP" altLang="en-US"/>
              <a:t>株式会社 </a:t>
            </a:r>
            <a:r>
              <a:rPr kumimoji="1" lang="en-US" altLang="ja-JP"/>
              <a:t>Eco Impress</a:t>
            </a:r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Eco Impress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0E590-0677-49A4-A537-054E51B846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33501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ja-JP" altLang="en-US"/>
              <a:t>株式会社 </a:t>
            </a:r>
            <a:r>
              <a:rPr kumimoji="1" lang="en-US" altLang="ja-JP"/>
              <a:t>Eco Impress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Eco Impress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0E590-0677-49A4-A537-054E51B846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543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ja-JP" altLang="en-US"/>
              <a:t>株式会社 </a:t>
            </a:r>
            <a:r>
              <a:rPr kumimoji="1" lang="en-US" altLang="ja-JP"/>
              <a:t>Eco Impress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Eco Impress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0E590-0677-49A4-A537-054E51B846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58230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ja-JP" altLang="en-US"/>
              <a:t>株式会社 </a:t>
            </a:r>
            <a:r>
              <a:rPr kumimoji="1" lang="en-US" altLang="ja-JP"/>
              <a:t>Eco Impress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Eco Impress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0E590-0677-49A4-A537-054E51B846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9424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ja-JP" altLang="en-US"/>
              <a:t>株式会社 </a:t>
            </a:r>
            <a:r>
              <a:rPr kumimoji="1" lang="en-US" altLang="ja-JP"/>
              <a:t>Eco Impress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Eco Impress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0E590-0677-49A4-A537-054E51B846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75339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ja-JP" altLang="en-US"/>
              <a:t>株式会社 </a:t>
            </a:r>
            <a:r>
              <a:rPr kumimoji="1" lang="en-US" altLang="ja-JP"/>
              <a:t>Eco Impress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Eco Impress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0E590-0677-49A4-A537-054E51B8466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直線コネクタ 8"/>
          <p:cNvCxnSpPr/>
          <p:nvPr userDrawn="1"/>
        </p:nvCxnSpPr>
        <p:spPr>
          <a:xfrm>
            <a:off x="773084" y="1690688"/>
            <a:ext cx="10648603" cy="0"/>
          </a:xfrm>
          <a:prstGeom prst="line">
            <a:avLst/>
          </a:prstGeom>
          <a:ln w="57150"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6265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ja-JP" altLang="en-US"/>
              <a:t>株式会社 </a:t>
            </a:r>
            <a:r>
              <a:rPr kumimoji="1" lang="en-US" altLang="ja-JP"/>
              <a:t>Eco Impress</a:t>
            </a:r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Eco Impress</a:t>
            </a:r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0E590-0677-49A4-A537-054E51B846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52137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ja-JP" altLang="en-US"/>
              <a:t>株式会社 </a:t>
            </a:r>
            <a:r>
              <a:rPr kumimoji="1" lang="en-US" altLang="ja-JP"/>
              <a:t>Eco Impress</a:t>
            </a:r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Eco Impress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0E590-0677-49A4-A537-054E51B846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81601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ja-JP" altLang="en-US"/>
              <a:t>株式会社 </a:t>
            </a:r>
            <a:r>
              <a:rPr kumimoji="1" lang="en-US" altLang="ja-JP"/>
              <a:t>Eco Impress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Eco Impress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0E590-0677-49A4-A537-054E51B846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52899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ja-JP" altLang="en-US"/>
              <a:t>株式会社 </a:t>
            </a:r>
            <a:r>
              <a:rPr kumimoji="1" lang="en-US" altLang="ja-JP"/>
              <a:t>Eco Impress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Eco Impress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0E590-0677-49A4-A537-054E51B846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1115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ja-JP" altLang="en-US"/>
              <a:t>株式会社 </a:t>
            </a:r>
            <a:r>
              <a:rPr kumimoji="1" lang="en-US" altLang="ja-JP"/>
              <a:t>Eco Impress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Eco Impress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0E590-0677-49A4-A537-054E51B846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44706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ja-JP" altLang="en-US"/>
              <a:t>株式会社 </a:t>
            </a:r>
            <a:r>
              <a:rPr kumimoji="1" lang="en-US" altLang="ja-JP"/>
              <a:t>Eco Impress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Eco Impress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30E590-0677-49A4-A537-054E51B8466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正方形/長方形 8"/>
          <p:cNvSpPr/>
          <p:nvPr userDrawn="1"/>
        </p:nvSpPr>
        <p:spPr>
          <a:xfrm>
            <a:off x="0" y="6176963"/>
            <a:ext cx="12192000" cy="681037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0" name="直線コネクタ 9"/>
          <p:cNvCxnSpPr/>
          <p:nvPr userDrawn="1"/>
        </p:nvCxnSpPr>
        <p:spPr>
          <a:xfrm>
            <a:off x="773084" y="1690688"/>
            <a:ext cx="10648603" cy="0"/>
          </a:xfrm>
          <a:prstGeom prst="line">
            <a:avLst/>
          </a:prstGeom>
          <a:ln w="57150"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78414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422166"/>
            <a:ext cx="9144000" cy="2387600"/>
          </a:xfrm>
        </p:spPr>
        <p:txBody>
          <a:bodyPr/>
          <a:lstStyle/>
          <a:p>
            <a:pPr algn="l"/>
            <a:r>
              <a:rPr kumimoji="1" lang="en-US" altLang="ja-JP" dirty="0"/>
              <a:t>ECO</a:t>
            </a:r>
            <a:r>
              <a:rPr kumimoji="1" lang="ja-JP" altLang="en-US" dirty="0"/>
              <a:t> </a:t>
            </a:r>
            <a:r>
              <a:rPr lang="en-US" altLang="ja-JP" dirty="0"/>
              <a:t>POWER</a:t>
            </a:r>
            <a:br>
              <a:rPr lang="en-US" altLang="ja-JP" dirty="0"/>
            </a:br>
            <a:r>
              <a:rPr lang="en-US" altLang="ja-JP" dirty="0"/>
              <a:t>2016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4006772"/>
            <a:ext cx="9144000" cy="1655762"/>
          </a:xfrm>
        </p:spPr>
        <p:txBody>
          <a:bodyPr/>
          <a:lstStyle/>
          <a:p>
            <a:pPr algn="l"/>
            <a:r>
              <a:rPr kumimoji="1" lang="ja-JP" altLang="en-US" dirty="0"/>
              <a:t>株式会社 </a:t>
            </a:r>
            <a:r>
              <a:rPr lang="en-US" altLang="ja-JP" dirty="0"/>
              <a:t>Eco</a:t>
            </a:r>
            <a:r>
              <a:rPr lang="ja-JP" altLang="en-US" dirty="0"/>
              <a:t> </a:t>
            </a:r>
            <a:r>
              <a:rPr lang="en-US" altLang="ja-JP" dirty="0"/>
              <a:t>Impress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356035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コンテンツ プレースホルダー 14"/>
          <p:cNvPicPr>
            <a:picLocks noChangeAspect="1"/>
          </p:cNvPicPr>
          <p:nvPr/>
        </p:nvPicPr>
        <p:blipFill rotWithShape="1">
          <a:blip r:embed="rId3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635250" y="0"/>
            <a:ext cx="4616246" cy="6858000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ja-JP" altLang="en-US" dirty="0"/>
              <a:t>環境活動の取り組み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199" y="2230451"/>
            <a:ext cx="7347334" cy="3946511"/>
          </a:xfrm>
        </p:spPr>
        <p:txBody>
          <a:bodyPr anchor="t"/>
          <a:lstStyle/>
          <a:p>
            <a:pPr>
              <a:lnSpc>
                <a:spcPct val="100000"/>
              </a:lnSpc>
            </a:pPr>
            <a:r>
              <a:rPr lang="ja-JP" altLang="en-US" dirty="0"/>
              <a:t>事業活動において環境負荷を低減します。</a:t>
            </a:r>
            <a:endParaRPr lang="en-US" altLang="ja-JP" dirty="0"/>
          </a:p>
          <a:p>
            <a:pPr>
              <a:lnSpc>
                <a:spcPct val="200000"/>
              </a:lnSpc>
            </a:pPr>
            <a:r>
              <a:rPr kumimoji="1" lang="ja-JP" altLang="en-US" dirty="0"/>
              <a:t>地域社会の環境保全に貢献します。</a:t>
            </a:r>
            <a:endParaRPr kumimoji="1" lang="en-US" altLang="ja-JP" dirty="0"/>
          </a:p>
          <a:p>
            <a:pPr>
              <a:lnSpc>
                <a:spcPct val="200000"/>
              </a:lnSpc>
            </a:pPr>
            <a:r>
              <a:rPr lang="ja-JP" altLang="en-US" dirty="0"/>
              <a:t>環境に配慮した商品づくりを目指します。</a:t>
            </a:r>
            <a:endParaRPr kumimoji="1" lang="ja-JP" alt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ja-JP" altLang="en-US"/>
              <a:t>株式会社 </a:t>
            </a:r>
            <a:r>
              <a:rPr kumimoji="1" lang="en-US" altLang="ja-JP"/>
              <a:t>Eco Impress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61243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コンテンツ プレースホルダー 14"/>
          <p:cNvPicPr>
            <a:picLocks noChangeAspect="1"/>
          </p:cNvPicPr>
          <p:nvPr/>
        </p:nvPicPr>
        <p:blipFill rotWithShape="1">
          <a:blip r:embed="rId3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635250" y="0"/>
            <a:ext cx="4616246" cy="6858000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kumimoji="1" lang="ja-JP" altLang="en-US" dirty="0" smtClean="0"/>
              <a:t>今できることを。</a:t>
            </a:r>
            <a:endParaRPr kumimoji="1" lang="ja-JP" alt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ja-JP" altLang="en-US"/>
              <a:t>株式会社 </a:t>
            </a:r>
            <a:r>
              <a:rPr kumimoji="1" lang="en-US" altLang="ja-JP"/>
              <a:t>Eco Impress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40927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コンテンツ プレースホルダー 14"/>
          <p:cNvPicPr>
            <a:picLocks noChangeAspect="1"/>
          </p:cNvPicPr>
          <p:nvPr/>
        </p:nvPicPr>
        <p:blipFill rotWithShape="1">
          <a:blip r:embed="rId3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635250" y="0"/>
            <a:ext cx="4616246" cy="6858000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kumimoji="1" lang="ja-JP" altLang="en-US" dirty="0" smtClean="0"/>
              <a:t>今できることを。</a:t>
            </a:r>
            <a:endParaRPr kumimoji="1" lang="ja-JP" alt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ja-JP" altLang="en-US"/>
              <a:t>株式会社 </a:t>
            </a:r>
            <a:r>
              <a:rPr kumimoji="1" lang="en-US" altLang="ja-JP"/>
              <a:t>Eco Impress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89320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704</TotalTime>
  <Words>65</Words>
  <Application>Microsoft Office PowerPoint</Application>
  <PresentationFormat>ユーザー設定</PresentationFormat>
  <Paragraphs>16</Paragraphs>
  <Slides>4</Slides>
  <Notes>4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Office テーマ</vt:lpstr>
      <vt:lpstr>ECO POWER 2016</vt:lpstr>
      <vt:lpstr>環境活動の取り組み</vt:lpstr>
      <vt:lpstr>今できることを。</vt:lpstr>
      <vt:lpstr>今できることを。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株式会社インプレス</dc:creator>
  <cp:lastModifiedBy>Owner</cp:lastModifiedBy>
  <cp:revision>8</cp:revision>
  <dcterms:created xsi:type="dcterms:W3CDTF">2016-10-29T12:39:26Z</dcterms:created>
  <dcterms:modified xsi:type="dcterms:W3CDTF">2017-06-01T11:18:17Z</dcterms:modified>
</cp:coreProperties>
</file>