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4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4" r:id="rId4"/>
    <p:sldId id="258" r:id="rId5"/>
    <p:sldId id="263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5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81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9CA8D-1C33-5842-973D-BBFF8A72B7D8}" type="datetimeFigureOut">
              <a:rPr lang="en-US" altLang="ja-JP" smtClean="0"/>
              <a:t>12/26/2016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B75F6-1545-8549-84B4-895D98EAB82A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86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DCE8B-4C44-4042-B634-1CB193637D88}" type="datetimeFigureOut">
              <a:rPr kumimoji="1" lang="ja-JP" altLang="en-US" smtClean="0"/>
              <a:t>2016/12/26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ED933-2B5D-419C-A469-3932B27BC4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977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9D214-E4C6-4DF4-ABF4-1EC4565389C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389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9D214-E4C6-4DF4-ABF4-1EC4565389C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89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9D214-E4C6-4DF4-ABF4-1EC4565389C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22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9D214-E4C6-4DF4-ABF4-1EC4565389C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90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ja-JP" altLang="en-US" sz="3200" smtClean="0"/>
            </a:lvl1pPr>
            <a:lvl2pPr>
              <a:defRPr lang="ja-JP" altLang="en-US" sz="2800" smtClean="0"/>
            </a:lvl2pPr>
            <a:lvl3pPr>
              <a:defRPr lang="ja-JP" altLang="en-US" sz="2400" smtClean="0"/>
            </a:lvl3pPr>
            <a:lvl4pPr>
              <a:defRPr lang="ja-JP" altLang="en-US" sz="2000" smtClean="0"/>
            </a:lvl4pPr>
            <a:lvl5pPr>
              <a:defRPr lang="en-US" sz="2000" dirty="0"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仲間と入りたくなるフィットネスジム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新規入会キャンペーン提案書</a:t>
            </a:r>
            <a:endParaRPr lang="en-US" altLang="ja-JP" smtClean="0"/>
          </a:p>
          <a:p>
            <a:r>
              <a:rPr lang="en-US" altLang="ja-JP" smtClean="0"/>
              <a:t>Impress</a:t>
            </a:r>
            <a:r>
              <a:rPr lang="ja-JP" altLang="en-US" smtClean="0"/>
              <a:t> </a:t>
            </a:r>
            <a:r>
              <a:rPr lang="en-US" altLang="ja-JP" smtClean="0"/>
              <a:t>Fitness</a:t>
            </a:r>
            <a:r>
              <a:rPr lang="ja-JP" altLang="en-US" smtClean="0"/>
              <a:t>　黒田　亮</a:t>
            </a:r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42411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キャンペーンの必要性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新規会員の減少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キャンペーンの必要性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新規入会数の推移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新規</a:t>
            </a:r>
            <a:r>
              <a:rPr lang="ja-JP" altLang="en-US" dirty="0" smtClean="0"/>
              <a:t>入会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キャンペーン</a:t>
            </a:r>
            <a:r>
              <a:rPr lang="ja-JP" altLang="en-US" dirty="0"/>
              <a:t>の提案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他店にないサービス</a:t>
            </a:r>
            <a:endParaRPr lang="en-US" altLang="ja-JP" dirty="0"/>
          </a:p>
          <a:p>
            <a:pPr>
              <a:lnSpc>
                <a:spcPct val="250000"/>
              </a:lnSpc>
            </a:pPr>
            <a:r>
              <a:rPr lang="ja-JP" altLang="en-US" dirty="0"/>
              <a:t>既存会員にもお得感のあるサービス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2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仲間と入りたくなるフィットネスジム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4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キャンペーン詳細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お友だちと</a:t>
            </a:r>
            <a:r>
              <a:rPr lang="en-US" altLang="ja-JP" dirty="0"/>
              <a:t>3</a:t>
            </a:r>
            <a:r>
              <a:rPr lang="ja-JP" altLang="en-US" dirty="0"/>
              <a:t>人以上のグループ会員　</a:t>
            </a:r>
            <a:r>
              <a:rPr lang="ja-JP" altLang="en-US" b="1" dirty="0"/>
              <a:t>入会金無料</a:t>
            </a:r>
            <a:endParaRPr lang="en-US" altLang="ja-JP" b="1" dirty="0"/>
          </a:p>
          <a:p>
            <a:pPr>
              <a:lnSpc>
                <a:spcPct val="250000"/>
              </a:lnSpc>
            </a:pPr>
            <a:r>
              <a:rPr lang="ja-JP" altLang="en-US" dirty="0"/>
              <a:t>グループメンバー</a:t>
            </a:r>
            <a:r>
              <a:rPr lang="en-US" altLang="ja-JP" dirty="0"/>
              <a:t>2</a:t>
            </a:r>
            <a:r>
              <a:rPr lang="ja-JP" altLang="en-US" dirty="0"/>
              <a:t>人以上</a:t>
            </a:r>
            <a:r>
              <a:rPr lang="ja-JP" altLang="en-US" dirty="0" smtClean="0"/>
              <a:t>来店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b="1" dirty="0" smtClean="0"/>
              <a:t>タオル</a:t>
            </a:r>
            <a:r>
              <a:rPr lang="ja-JP" altLang="en-US" b="1" dirty="0"/>
              <a:t>無料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7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期待</a:t>
            </a:r>
            <a:r>
              <a:rPr lang="ja-JP" altLang="en-US" dirty="0" smtClean="0"/>
              <a:t>できるキャンペーン</a:t>
            </a:r>
            <a:r>
              <a:rPr lang="ja-JP" altLang="en-US" dirty="0"/>
              <a:t>効果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既存会員のお友だち紹介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　</a:t>
            </a:r>
            <a:r>
              <a:rPr lang="ja-JP" altLang="en-US" b="1" dirty="0"/>
              <a:t>会員数アップ</a:t>
            </a:r>
            <a:endParaRPr lang="en-US" altLang="ja-JP" b="1" dirty="0"/>
          </a:p>
          <a:p>
            <a:pPr>
              <a:lnSpc>
                <a:spcPct val="250000"/>
              </a:lnSpc>
            </a:pPr>
            <a:r>
              <a:rPr lang="ja-JP" altLang="en-US" dirty="0"/>
              <a:t>グループ利用の推奨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b="1" dirty="0"/>
              <a:t>　継続率アップ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48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キャンペーン目標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50000"/>
              </a:lnSpc>
            </a:pPr>
            <a:r>
              <a:rPr lang="ja-JP" altLang="en-US" dirty="0"/>
              <a:t>既存会員のお友だち</a:t>
            </a:r>
            <a:r>
              <a:rPr lang="ja-JP" altLang="en-US" dirty="0" smtClean="0"/>
              <a:t>紹介率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　</a:t>
            </a:r>
            <a:r>
              <a:rPr lang="en-US" altLang="ja-JP" b="1" dirty="0"/>
              <a:t>30%</a:t>
            </a:r>
            <a:r>
              <a:rPr lang="ja-JP" altLang="en-US" b="1" dirty="0"/>
              <a:t>　 →　 </a:t>
            </a:r>
            <a:r>
              <a:rPr lang="en-US" altLang="ja-JP" b="1" dirty="0" smtClean="0"/>
              <a:t>50%</a:t>
            </a:r>
          </a:p>
          <a:p>
            <a:pPr>
              <a:lnSpc>
                <a:spcPct val="250000"/>
              </a:lnSpc>
            </a:pPr>
            <a:r>
              <a:rPr lang="en-US" altLang="ja-JP" dirty="0" smtClean="0"/>
              <a:t>6</a:t>
            </a:r>
            <a:r>
              <a:rPr lang="ja-JP" altLang="en-US" dirty="0"/>
              <a:t>ヶ月以上の</a:t>
            </a:r>
            <a:r>
              <a:rPr lang="ja-JP" altLang="en-US" dirty="0" smtClean="0"/>
              <a:t>継続率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　</a:t>
            </a:r>
            <a:r>
              <a:rPr lang="en-US" altLang="ja-JP" dirty="0"/>
              <a:t>45%</a:t>
            </a:r>
            <a:r>
              <a:rPr lang="ja-JP" altLang="en-US" dirty="0"/>
              <a:t>　 →　 </a:t>
            </a:r>
            <a:r>
              <a:rPr lang="en-US" altLang="ja-JP" dirty="0"/>
              <a:t>70</a:t>
            </a:r>
            <a:r>
              <a:rPr lang="en-US" altLang="ja-JP" dirty="0" smtClean="0"/>
              <a:t>%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Impress Fitness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7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レーム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2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3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4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5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6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ppt/theme/themeOverride7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93</Words>
  <Application>Microsoft Office PowerPoint</Application>
  <PresentationFormat>ワイド画面</PresentationFormat>
  <Paragraphs>36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Yu Gothic</vt:lpstr>
      <vt:lpstr>Yu Gothic</vt:lpstr>
      <vt:lpstr>游ゴシック Light</vt:lpstr>
      <vt:lpstr>Wingdings 2</vt:lpstr>
      <vt:lpstr>フレーム</vt:lpstr>
      <vt:lpstr>仲間と入りたくなるフィットネスジム</vt:lpstr>
      <vt:lpstr>キャンペーンの必要性</vt:lpstr>
      <vt:lpstr>キャンペーンの必要性</vt:lpstr>
      <vt:lpstr>新規入会 キャンペーンの提案</vt:lpstr>
      <vt:lpstr>仲間と入りたくなるフィットネスジム</vt:lpstr>
      <vt:lpstr>キャンペーン詳細</vt:lpstr>
      <vt:lpstr>期待できるキャンペーン効果</vt:lpstr>
      <vt:lpstr>キャンペーン目標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仲間と入りたくなるフィットネスジム</dc:title>
  <dc:creator>株式会社インプレス</dc:creator>
  <cp:lastModifiedBy>Motoo Terauchi</cp:lastModifiedBy>
  <cp:revision>1</cp:revision>
  <dcterms:created xsi:type="dcterms:W3CDTF">2016-12-15T05:37:59Z</dcterms:created>
  <dcterms:modified xsi:type="dcterms:W3CDTF">2016-12-26T08:26:31Z</dcterms:modified>
</cp:coreProperties>
</file>