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3" r:id="rId1"/>
  </p:sldMasterIdLst>
  <p:notesMasterIdLst>
    <p:notesMasterId r:id="rId6"/>
  </p:notesMasterIdLst>
  <p:sldIdLst>
    <p:sldId id="265" r:id="rId2"/>
    <p:sldId id="261" r:id="rId3"/>
    <p:sldId id="263" r:id="rId4"/>
    <p:sldId id="264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498" autoAdjust="0"/>
    <p:restoredTop sz="81712" autoAdjust="0"/>
  </p:normalViewPr>
  <p:slideViewPr>
    <p:cSldViewPr snapToGrid="0">
      <p:cViewPr varScale="1">
        <p:scale>
          <a:sx n="104" d="100"/>
          <a:sy n="104" d="100"/>
        </p:scale>
        <p:origin x="72" y="18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C106DD-CD38-40B5-BC23-DB7DCD938D07}" type="datetimeFigureOut">
              <a:rPr kumimoji="1" lang="ja-JP" altLang="en-US" smtClean="0"/>
              <a:t>2016/12/16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0187CA-9A2A-41ED-B65D-47A68720FB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4374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「わかりやすいプレゼン資料　</a:t>
            </a:r>
            <a:r>
              <a:rPr kumimoji="1" lang="en-US" altLang="ja-JP" dirty="0"/>
              <a:t>1</a:t>
            </a:r>
            <a:r>
              <a:rPr kumimoji="1" lang="ja-JP" altLang="en-US" dirty="0"/>
              <a:t>秒で伝わる　ビジネスイラスト集」　</a:t>
            </a:r>
            <a:r>
              <a:rPr kumimoji="1" lang="en-US" altLang="ja-JP" dirty="0"/>
              <a:t>042-03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0187CA-9A2A-41ED-B65D-47A68720FB7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926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「わかりやすいプレゼン資料　</a:t>
            </a:r>
            <a:r>
              <a:rPr kumimoji="1" lang="en-US" altLang="ja-JP" dirty="0"/>
              <a:t>1</a:t>
            </a:r>
            <a:r>
              <a:rPr kumimoji="1" lang="ja-JP" altLang="en-US" dirty="0"/>
              <a:t>秒で伝わる　ビジネスイラスト集」　</a:t>
            </a:r>
            <a:r>
              <a:rPr kumimoji="1" lang="en-US" altLang="ja-JP" dirty="0"/>
              <a:t>015-12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0187CA-9A2A-41ED-B65D-47A68720FB7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69201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「わかりやすいプレゼン資料　</a:t>
            </a:r>
            <a:r>
              <a:rPr kumimoji="1" lang="en-US" altLang="ja-JP" dirty="0"/>
              <a:t>1</a:t>
            </a:r>
            <a:r>
              <a:rPr kumimoji="1" lang="ja-JP" altLang="en-US" dirty="0"/>
              <a:t>秒で伝わる　ビジネスイラスト集」　</a:t>
            </a:r>
            <a:r>
              <a:rPr kumimoji="1" lang="en-US" altLang="ja-JP" dirty="0"/>
              <a:t>015-11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0187CA-9A2A-41ED-B65D-47A68720FB72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98482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「わかりやすいプレゼン資料　</a:t>
            </a:r>
            <a:r>
              <a:rPr kumimoji="1" lang="en-US" altLang="ja-JP" dirty="0"/>
              <a:t>1</a:t>
            </a:r>
            <a:r>
              <a:rPr kumimoji="1" lang="ja-JP" altLang="en-US" dirty="0"/>
              <a:t>秒で伝わる　ビジネスイラスト集」　</a:t>
            </a:r>
            <a:r>
              <a:rPr kumimoji="1" lang="en-US" altLang="ja-JP" dirty="0"/>
              <a:t>078-11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0187CA-9A2A-41ED-B65D-47A68720FB72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04791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BFADC-F11C-41ED-BDEF-A1B2C7A537A2}" type="datetimeFigureOut">
              <a:rPr kumimoji="1" lang="ja-JP" altLang="en-US" smtClean="0"/>
              <a:t>2016/12/16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94B3-4617-4FC9-B3BE-DE1E9FB5CF1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5704408"/>
      </p:ext>
    </p:extLst>
  </p:cSld>
  <p:clrMapOvr>
    <a:masterClrMapping/>
  </p:clrMapOvr>
  <p:transition spd="slow" advTm="1733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BFADC-F11C-41ED-BDEF-A1B2C7A537A2}" type="datetimeFigureOut">
              <a:rPr kumimoji="1" lang="ja-JP" altLang="en-US" smtClean="0"/>
              <a:t>2016/12/16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94B3-4617-4FC9-B3BE-DE1E9FB5CF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7539115"/>
      </p:ext>
    </p:extLst>
  </p:cSld>
  <p:clrMapOvr>
    <a:masterClrMapping/>
  </p:clrMapOvr>
  <p:transition spd="slow" advTm="1733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BFADC-F11C-41ED-BDEF-A1B2C7A537A2}" type="datetimeFigureOut">
              <a:rPr kumimoji="1" lang="ja-JP" altLang="en-US" smtClean="0"/>
              <a:t>2016/12/16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94B3-4617-4FC9-B3BE-DE1E9FB5CF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7669919"/>
      </p:ext>
    </p:extLst>
  </p:cSld>
  <p:clrMapOvr>
    <a:masterClrMapping/>
  </p:clrMapOvr>
  <p:transition spd="slow" advTm="17330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BFADC-F11C-41ED-BDEF-A1B2C7A537A2}" type="datetimeFigureOut">
              <a:rPr kumimoji="1" lang="ja-JP" altLang="en-US" smtClean="0"/>
              <a:t>2016/12/16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94B3-4617-4FC9-B3BE-DE1E9FB5CF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6008345"/>
      </p:ext>
    </p:extLst>
  </p:cSld>
  <p:clrMapOvr>
    <a:masterClrMapping/>
  </p:clrMapOvr>
  <p:transition spd="slow" advTm="17330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BFADC-F11C-41ED-BDEF-A1B2C7A537A2}" type="datetimeFigureOut">
              <a:rPr kumimoji="1" lang="ja-JP" altLang="en-US" smtClean="0"/>
              <a:t>2016/12/16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94B3-4617-4FC9-B3BE-DE1E9FB5CF1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9773840"/>
      </p:ext>
    </p:extLst>
  </p:cSld>
  <p:clrMapOvr>
    <a:masterClrMapping/>
  </p:clrMapOvr>
  <p:transition spd="slow" advTm="1733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BFADC-F11C-41ED-BDEF-A1B2C7A537A2}" type="datetimeFigureOut">
              <a:rPr kumimoji="1" lang="ja-JP" altLang="en-US" smtClean="0"/>
              <a:t>2016/12/16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94B3-4617-4FC9-B3BE-DE1E9FB5CF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8815317"/>
      </p:ext>
    </p:extLst>
  </p:cSld>
  <p:clrMapOvr>
    <a:masterClrMapping/>
  </p:clrMapOvr>
  <p:transition spd="slow" advTm="1733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BFADC-F11C-41ED-BDEF-A1B2C7A537A2}" type="datetimeFigureOut">
              <a:rPr kumimoji="1" lang="ja-JP" altLang="en-US" smtClean="0"/>
              <a:t>2016/12/16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94B3-4617-4FC9-B3BE-DE1E9FB5CF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9485460"/>
      </p:ext>
    </p:extLst>
  </p:cSld>
  <p:clrMapOvr>
    <a:masterClrMapping/>
  </p:clrMapOvr>
  <p:transition spd="slow" advTm="1733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BFADC-F11C-41ED-BDEF-A1B2C7A537A2}" type="datetimeFigureOut">
              <a:rPr kumimoji="1" lang="ja-JP" altLang="en-US" smtClean="0"/>
              <a:t>2016/12/16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94B3-4617-4FC9-B3BE-DE1E9FB5CF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8944260"/>
      </p:ext>
    </p:extLst>
  </p:cSld>
  <p:clrMapOvr>
    <a:masterClrMapping/>
  </p:clrMapOvr>
  <p:transition spd="slow" advTm="1733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BFADC-F11C-41ED-BDEF-A1B2C7A537A2}" type="datetimeFigureOut">
              <a:rPr kumimoji="1" lang="ja-JP" altLang="en-US" smtClean="0"/>
              <a:t>2016/12/16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94B3-4617-4FC9-B3BE-DE1E9FB5CF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4677332"/>
      </p:ext>
    </p:extLst>
  </p:cSld>
  <p:clrMapOvr>
    <a:masterClrMapping/>
  </p:clrMapOvr>
  <p:transition spd="slow" advTm="1733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522BFADC-F11C-41ED-BDEF-A1B2C7A537A2}" type="datetimeFigureOut">
              <a:rPr kumimoji="1" lang="ja-JP" altLang="en-US" smtClean="0"/>
              <a:t>2016/12/16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E1294B3-4617-4FC9-B3BE-DE1E9FB5CF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9782988"/>
      </p:ext>
    </p:extLst>
  </p:cSld>
  <p:clrMapOvr>
    <a:masterClrMapping/>
  </p:clrMapOvr>
  <p:transition spd="slow" advTm="1733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BFADC-F11C-41ED-BDEF-A1B2C7A537A2}" type="datetimeFigureOut">
              <a:rPr kumimoji="1" lang="ja-JP" altLang="en-US" smtClean="0"/>
              <a:t>2016/12/16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94B3-4617-4FC9-B3BE-DE1E9FB5CF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6506292"/>
      </p:ext>
    </p:extLst>
  </p:cSld>
  <p:clrMapOvr>
    <a:masterClrMapping/>
  </p:clrMapOvr>
  <p:transition spd="slow" advTm="1733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22BFADC-F11C-41ED-BDEF-A1B2C7A537A2}" type="datetimeFigureOut">
              <a:rPr kumimoji="1" lang="ja-JP" altLang="en-US" smtClean="0"/>
              <a:t>2016/12/16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E1294B3-4617-4FC9-B3BE-DE1E9FB5CF1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6451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</p:sldLayoutIdLst>
  <p:transition spd="slow" advTm="17330">
    <p:push dir="u"/>
  </p:transition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楕円 5"/>
          <p:cNvSpPr/>
          <p:nvPr/>
        </p:nvSpPr>
        <p:spPr>
          <a:xfrm>
            <a:off x="6470570" y="245738"/>
            <a:ext cx="4817530" cy="4817530"/>
          </a:xfrm>
          <a:prstGeom prst="ellips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97280" y="1736332"/>
            <a:ext cx="10058400" cy="2588779"/>
          </a:xfrm>
        </p:spPr>
        <p:txBody>
          <a:bodyPr anchor="t"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ja-JP" altLang="en-US" sz="4400" dirty="0">
                <a:solidFill>
                  <a:schemeClr val="accent2"/>
                </a:solidFill>
              </a:rPr>
              <a:t>お客様とのつながりを</a:t>
            </a:r>
            <a:r>
              <a:rPr lang="en-US" altLang="ja-JP" sz="4400" dirty="0">
                <a:solidFill>
                  <a:schemeClr val="accent2"/>
                </a:solidFill>
              </a:rPr>
              <a:t/>
            </a:r>
            <a:br>
              <a:rPr lang="en-US" altLang="ja-JP" sz="4400" dirty="0">
                <a:solidFill>
                  <a:schemeClr val="accent2"/>
                </a:solidFill>
              </a:rPr>
            </a:br>
            <a:r>
              <a:rPr lang="ja-JP" altLang="en-US" sz="4400" dirty="0">
                <a:solidFill>
                  <a:schemeClr val="accent2"/>
                </a:solidFill>
              </a:rPr>
              <a:t>支援する</a:t>
            </a:r>
            <a:r>
              <a:rPr lang="en-US" altLang="ja-JP" sz="4400" dirty="0">
                <a:solidFill>
                  <a:schemeClr val="accent2"/>
                </a:solidFill>
              </a:rPr>
              <a:t/>
            </a:r>
            <a:br>
              <a:rPr lang="en-US" altLang="ja-JP" sz="4400" dirty="0">
                <a:solidFill>
                  <a:schemeClr val="accent2"/>
                </a:solidFill>
              </a:rPr>
            </a:br>
            <a:r>
              <a:rPr lang="en-US" altLang="ja-JP" sz="4400" dirty="0">
                <a:solidFill>
                  <a:schemeClr val="accent2"/>
                </a:solidFill>
              </a:rPr>
              <a:t/>
            </a:r>
            <a:br>
              <a:rPr lang="en-US" altLang="ja-JP" sz="4400" dirty="0">
                <a:solidFill>
                  <a:schemeClr val="accent2"/>
                </a:solidFill>
              </a:rPr>
            </a:br>
            <a:r>
              <a:rPr lang="ja-JP" altLang="en-US" sz="4400" dirty="0">
                <a:solidFill>
                  <a:schemeClr val="accent2"/>
                </a:solidFill>
              </a:rPr>
              <a:t>メールサービス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altLang="ja-JP" sz="1800" dirty="0">
              <a:solidFill>
                <a:schemeClr val="accent1"/>
              </a:solidFill>
            </a:endParaRPr>
          </a:p>
          <a:p>
            <a:r>
              <a:rPr lang="ja-JP" altLang="en-US" sz="1800" dirty="0">
                <a:solidFill>
                  <a:schemeClr val="accent1"/>
                </a:solidFill>
              </a:rPr>
              <a:t>株式会社</a:t>
            </a:r>
            <a:r>
              <a:rPr lang="en-US" altLang="ja-JP" sz="1800" dirty="0">
                <a:solidFill>
                  <a:schemeClr val="accent1"/>
                </a:solidFill>
              </a:rPr>
              <a:t>IMP</a:t>
            </a:r>
            <a:r>
              <a:rPr lang="ja-JP" altLang="en-US" sz="1800" dirty="0">
                <a:solidFill>
                  <a:schemeClr val="accent1"/>
                </a:solidFill>
              </a:rPr>
              <a:t>サービス</a:t>
            </a:r>
          </a:p>
        </p:txBody>
      </p:sp>
    </p:spTree>
    <p:extLst>
      <p:ext uri="{BB962C8B-B14F-4D97-AF65-F5344CB8AC3E}">
        <p14:creationId xmlns:p14="http://schemas.microsoft.com/office/powerpoint/2010/main" val="4727818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7330"/>
    </mc:Choice>
    <mc:Fallback>
      <p:transition advTm="1733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8201" y="2062272"/>
            <a:ext cx="2293789" cy="4277142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solidFill>
                  <a:schemeClr val="accent2"/>
                </a:solidFill>
              </a:rPr>
              <a:t>お客様からのこんな</a:t>
            </a:r>
            <a:r>
              <a:rPr lang="ja-JP" altLang="en-US" dirty="0">
                <a:solidFill>
                  <a:schemeClr val="accent2"/>
                </a:solidFill>
              </a:rPr>
              <a:t>声ありませんか</a:t>
            </a:r>
            <a:endParaRPr kumimoji="1" lang="ja-JP" altLang="en-US" dirty="0">
              <a:solidFill>
                <a:schemeClr val="accent2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332171" y="2409471"/>
            <a:ext cx="41344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予約日時を忘れちゃって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332171" y="4021529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kumimoji="1" sz="2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ja-JP" altLang="en-US" dirty="0"/>
              <a:t>日時まちがえたみたい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542627" y="3067422"/>
            <a:ext cx="341632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kumimoji="1" sz="2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ja-JP" altLang="en-US" dirty="0"/>
              <a:t>次の予約がなかなか</a:t>
            </a:r>
            <a:endParaRPr lang="en-US" altLang="ja-JP" dirty="0"/>
          </a:p>
          <a:p>
            <a:r>
              <a:rPr lang="ja-JP" altLang="en-US" dirty="0"/>
              <a:t>とれない</a:t>
            </a:r>
          </a:p>
        </p:txBody>
      </p:sp>
    </p:spTree>
    <p:extLst>
      <p:ext uri="{BB962C8B-B14F-4D97-AF65-F5344CB8AC3E}">
        <p14:creationId xmlns:p14="http://schemas.microsoft.com/office/powerpoint/2010/main" val="3218129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7330"/>
    </mc:Choice>
    <mc:Fallback>
      <p:transition advTm="1733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solidFill>
                  <a:schemeClr val="accent2"/>
                </a:solidFill>
              </a:rPr>
              <a:t>社員からのこんな</a:t>
            </a:r>
            <a:r>
              <a:rPr lang="ja-JP" altLang="en-US" dirty="0">
                <a:solidFill>
                  <a:schemeClr val="accent2"/>
                </a:solidFill>
              </a:rPr>
              <a:t>声ありませんか</a:t>
            </a:r>
            <a:endParaRPr kumimoji="1" lang="ja-JP" altLang="en-US" dirty="0">
              <a:solidFill>
                <a:schemeClr val="accent2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332171" y="2409471"/>
            <a:ext cx="341632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リピートにつながる</a:t>
            </a:r>
            <a:endParaRPr kumimoji="1" lang="en-US" altLang="ja-JP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kumimoji="1" lang="ja-JP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フォローがあれば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008596" y="3088185"/>
            <a:ext cx="305724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サービスを個別に</a:t>
            </a:r>
            <a:endParaRPr kumimoji="1" lang="en-US" altLang="ja-JP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kumimoji="1" lang="ja-JP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紹介したい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332171" y="4035689"/>
            <a:ext cx="41344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空いてる時間を埋めたい</a:t>
            </a: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755" y="2062272"/>
            <a:ext cx="2324834" cy="4277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7307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7330"/>
    </mc:Choice>
    <mc:Fallback>
      <p:transition advTm="1733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44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</a:t>
            </a:r>
            <a:r>
              <a:rPr kumimoji="1" lang="ja-JP" altLang="en-US" sz="44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メール</a:t>
            </a:r>
            <a:r>
              <a:rPr kumimoji="1" lang="ja-JP" altLang="en-US" sz="4400" dirty="0">
                <a:solidFill>
                  <a:schemeClr val="accent2"/>
                </a:solidFill>
              </a:rPr>
              <a:t>ならそんな声を解消します</a:t>
            </a:r>
          </a:p>
        </p:txBody>
      </p:sp>
      <p:pic>
        <p:nvPicPr>
          <p:cNvPr id="8" name="コンテンツ プレースホルダー 7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574" y="2301887"/>
            <a:ext cx="1925281" cy="3681193"/>
          </a:xfrm>
        </p:spPr>
      </p:pic>
      <p:sp>
        <p:nvSpPr>
          <p:cNvPr id="19" name="吹き出し: 角を丸めた四角形 18"/>
          <p:cNvSpPr/>
          <p:nvPr/>
        </p:nvSpPr>
        <p:spPr>
          <a:xfrm>
            <a:off x="3950208" y="2549609"/>
            <a:ext cx="6611112" cy="672924"/>
          </a:xfrm>
          <a:prstGeom prst="wedgeRoundRectCallout">
            <a:avLst>
              <a:gd name="adj1" fmla="val -53398"/>
              <a:gd name="adj2" fmla="val -44167"/>
              <a:gd name="adj3" fmla="val 16667"/>
            </a:avLst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この度はご来店ありがとうございました。</a:t>
            </a:r>
          </a:p>
        </p:txBody>
      </p:sp>
      <p:sp>
        <p:nvSpPr>
          <p:cNvPr id="20" name="吹き出し: 角を丸めた四角形 19"/>
          <p:cNvSpPr/>
          <p:nvPr/>
        </p:nvSpPr>
        <p:spPr>
          <a:xfrm>
            <a:off x="4631436" y="3628519"/>
            <a:ext cx="5929884" cy="673200"/>
          </a:xfrm>
          <a:prstGeom prst="wedgeRoundRectCallout">
            <a:avLst>
              <a:gd name="adj1" fmla="val -53398"/>
              <a:gd name="adj2" fmla="val -44167"/>
              <a:gd name="adj3" fmla="val 16667"/>
            </a:avLst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ご予約</a:t>
            </a:r>
            <a:r>
              <a:rPr kumimoji="1" lang="en-US" altLang="ja-JP" dirty="0"/>
              <a:t>1</a:t>
            </a:r>
            <a:r>
              <a:rPr kumimoji="1" lang="ja-JP" altLang="en-US" dirty="0"/>
              <a:t>週間前になりました。お待ちしております。</a:t>
            </a:r>
          </a:p>
        </p:txBody>
      </p:sp>
      <p:sp>
        <p:nvSpPr>
          <p:cNvPr id="21" name="吹き出し: 角を丸めた四角形 20"/>
          <p:cNvSpPr/>
          <p:nvPr/>
        </p:nvSpPr>
        <p:spPr>
          <a:xfrm>
            <a:off x="5280660" y="4707706"/>
            <a:ext cx="5280660" cy="643475"/>
          </a:xfrm>
          <a:prstGeom prst="wedgeRoundRectCallout">
            <a:avLst>
              <a:gd name="adj1" fmla="val -53398"/>
              <a:gd name="adj2" fmla="val -44167"/>
              <a:gd name="adj3" fmla="val 16667"/>
            </a:avLst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Autumn</a:t>
            </a:r>
            <a:r>
              <a:rPr kumimoji="1" lang="ja-JP" altLang="en-US" dirty="0"/>
              <a:t>キャンペーン実施中です。</a:t>
            </a:r>
          </a:p>
        </p:txBody>
      </p:sp>
    </p:spTree>
    <p:extLst>
      <p:ext uri="{BB962C8B-B14F-4D97-AF65-F5344CB8AC3E}">
        <p14:creationId xmlns:p14="http://schemas.microsoft.com/office/powerpoint/2010/main" val="19834686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7330"/>
    </mc:Choice>
    <mc:Fallback>
      <p:transition advTm="17330"/>
    </mc:Fallback>
  </mc:AlternateContent>
</p:sld>
</file>

<file path=ppt/theme/theme1.xml><?xml version="1.0" encoding="utf-8"?>
<a:theme xmlns:a="http://schemas.openxmlformats.org/drawingml/2006/main" name="レトロスペクト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924</TotalTime>
  <Words>104</Words>
  <Application>Microsoft Office PowerPoint</Application>
  <PresentationFormat>ワイド画面</PresentationFormat>
  <Paragraphs>26</Paragraphs>
  <Slides>4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游ゴシック</vt:lpstr>
      <vt:lpstr>游ゴシック Light</vt:lpstr>
      <vt:lpstr>Calibri</vt:lpstr>
      <vt:lpstr>レトロスペクト</vt:lpstr>
      <vt:lpstr>お客様とのつながりを 支援する  メールサービス</vt:lpstr>
      <vt:lpstr>お客様からのこんな声ありませんか</vt:lpstr>
      <vt:lpstr>社員からのこんな声ありませんか</vt:lpstr>
      <vt:lpstr>REメールならそんな声を解消します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お客様とのつながりを支援する Re:メール</dc:title>
  <dc:creator>株式会社インプレス</dc:creator>
  <dcterms:created xsi:type="dcterms:W3CDTF">2016-10-23T12:32:06Z</dcterms:created>
  <dcterms:modified xsi:type="dcterms:W3CDTF">2016-12-16T03:53:54Z</dcterms:modified>
</cp:coreProperties>
</file>